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5"/>
    <p:sldMasterId id="2147483717" r:id="rId6"/>
    <p:sldMasterId id="2147483722" r:id="rId7"/>
    <p:sldMasterId id="2147483735" r:id="rId8"/>
    <p:sldMasterId id="2147483755" r:id="rId9"/>
  </p:sldMasterIdLst>
  <p:notesMasterIdLst>
    <p:notesMasterId r:id="rId25"/>
  </p:notesMasterIdLst>
  <p:handoutMasterIdLst>
    <p:handoutMasterId r:id="rId26"/>
  </p:handoutMasterIdLst>
  <p:sldIdLst>
    <p:sldId id="2147483514" r:id="rId10"/>
    <p:sldId id="2147483492" r:id="rId11"/>
    <p:sldId id="2147483488" r:id="rId12"/>
    <p:sldId id="2147483484" r:id="rId13"/>
    <p:sldId id="2147483487" r:id="rId14"/>
    <p:sldId id="2147483485" r:id="rId15"/>
    <p:sldId id="2147483498" r:id="rId16"/>
    <p:sldId id="2147483439" r:id="rId17"/>
    <p:sldId id="2147483490" r:id="rId18"/>
    <p:sldId id="2147483440" r:id="rId19"/>
    <p:sldId id="2147483489" r:id="rId20"/>
    <p:sldId id="2147483497" r:id="rId21"/>
    <p:sldId id="2145707095" r:id="rId22"/>
    <p:sldId id="2147483475" r:id="rId23"/>
    <p:sldId id="2147483513" r:id="rId24"/>
  </p:sldIdLst>
  <p:sldSz cx="12192000" cy="6858000"/>
  <p:notesSz cx="6858000" cy="9144000"/>
  <p:embeddedFontLst>
    <p:embeddedFont>
      <p:font typeface="Poppins" panose="00000500000000000000" pitchFamily="2" charset="0"/>
      <p:regular r:id="rId27"/>
      <p:bold r:id="rId28"/>
      <p:italic r:id="rId29"/>
      <p:boldItalic r:id="rId30"/>
    </p:embeddedFont>
    <p:embeddedFont>
      <p:font typeface="Poppins Light" panose="00000400000000000000" pitchFamily="2" charset="0"/>
      <p:regular r:id="rId31"/>
    </p:embeddedFont>
    <p:embeddedFont>
      <p:font typeface="Poppins SemiBold" panose="00000700000000000000" pitchFamily="2"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65B85C-54B8-9FA8-B0B7-894375E38517}" name="Camille Markarian" initials="CM" userId="S::camille.markarian@nxp.com::2dbaabf3-1bf4-4b88-b735-cd47579cf95e" providerId="AD"/>
  <p188:author id="{E4F32272-6237-FE1B-D7F8-68BFF767754B}" name="Raphael Apfeldorfer" initials="RA" userId="S::raphael.apfeldorfer@nxp.com::3a74a093-8d1e-44d3-ab8b-318b36f221f6" providerId="AD"/>
  <p188:author id="{B85740A5-8178-CFA5-3025-6F9465964135}" name="Erya Jin" initials="EJ" userId="S::erya.jin@nxp.com::342d2b0d-7240-4090-9c07-e574d28283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AFE0"/>
    <a:srgbClr val="C8C8C8"/>
    <a:srgbClr val="E9E9E9"/>
    <a:srgbClr val="F7F4F0"/>
    <a:srgbClr val="F2F2F2"/>
    <a:srgbClr val="FBFBFB"/>
    <a:srgbClr val="E6E6E6"/>
    <a:srgbClr val="EAEAEA"/>
    <a:srgbClr val="F7F7F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94B68-F04F-42A2-9749-A031F63DB528}" v="9" dt="2026-03-03T11:00:08.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8279" autoAdjust="0"/>
  </p:normalViewPr>
  <p:slideViewPr>
    <p:cSldViewPr snapToGrid="0" showGuides="1">
      <p:cViewPr varScale="1">
        <p:scale>
          <a:sx n="74" d="100"/>
          <a:sy n="74" d="100"/>
        </p:scale>
        <p:origin x="902" y="283"/>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65" d="100"/>
          <a:sy n="65" d="100"/>
        </p:scale>
        <p:origin x="2811" y="3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font" Target="fonts/font8.fntdata"/><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3.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02F7B83-40C4-0CC6-32A9-0CBD5CD1A118}"/>
              </a:ext>
            </a:extLst>
          </p:cNvPr>
          <p:cNvSpPr txBox="1">
            <a:spLocks noChangeArrowheads="1"/>
          </p:cNvSpPr>
          <p:nvPr/>
        </p:nvSpPr>
        <p:spPr bwMode="auto">
          <a:xfrm>
            <a:off x="2002402" y="8700833"/>
            <a:ext cx="1735707" cy="268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FF589425-449D-4D80-B16A-0FCA3F0B391A}" type="datetime9">
              <a:rPr lang="en-US" sz="900" smtClean="0">
                <a:latin typeface="Poppins" panose="00000500000000000000" pitchFamily="2" charset="0"/>
                <a:cs typeface="Poppins" panose="00000500000000000000" pitchFamily="2" charset="0"/>
              </a:rPr>
              <a:pPr algn="l"/>
              <a:t>3/3/2026 9:05:09 AM</a:t>
            </a:fld>
            <a:endParaRPr lang="en-US" sz="900" dirty="0">
              <a:latin typeface="Poppins" panose="00000500000000000000" pitchFamily="2" charset="0"/>
              <a:cs typeface="Poppins" panose="00000500000000000000" pitchFamily="2" charset="0"/>
            </a:endParaRPr>
          </a:p>
        </p:txBody>
      </p:sp>
      <p:sp>
        <p:nvSpPr>
          <p:cNvPr id="7" name="Rectangle 4">
            <a:extLst>
              <a:ext uri="{FF2B5EF4-FFF2-40B4-BE49-F238E27FC236}">
                <a16:creationId xmlns:a16="http://schemas.microsoft.com/office/drawing/2014/main" id="{1FF31D04-11DD-A567-1CE0-22313F186BA1}"/>
              </a:ext>
            </a:extLst>
          </p:cNvPr>
          <p:cNvSpPr>
            <a:spLocks noGrp="1" noChangeArrowheads="1"/>
          </p:cNvSpPr>
          <p:nvPr>
            <p:ph type="ftr" sz="quarter" idx="2"/>
          </p:nvPr>
        </p:nvSpPr>
        <p:spPr bwMode="auto">
          <a:xfrm>
            <a:off x="712054" y="8700833"/>
            <a:ext cx="3259874" cy="268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lvl1pPr>
          </a:lstStyle>
          <a:p>
            <a:r>
              <a:rPr lang="en-US" sz="900" dirty="0">
                <a:latin typeface="Poppins" panose="00000500000000000000" pitchFamily="2" charset="0"/>
                <a:cs typeface="Poppins" panose="00000500000000000000" pitchFamily="2" charset="0"/>
              </a:rPr>
              <a:t>|  © NXP  |  Confidential</a:t>
            </a:r>
          </a:p>
        </p:txBody>
      </p:sp>
      <p:sp>
        <p:nvSpPr>
          <p:cNvPr id="8" name="Rectangle 5">
            <a:extLst>
              <a:ext uri="{FF2B5EF4-FFF2-40B4-BE49-F238E27FC236}">
                <a16:creationId xmlns:a16="http://schemas.microsoft.com/office/drawing/2014/main" id="{A44DC7DF-5E71-C95A-68A7-7D0EEEA60F0A}"/>
              </a:ext>
            </a:extLst>
          </p:cNvPr>
          <p:cNvSpPr>
            <a:spLocks noGrp="1" noChangeArrowheads="1"/>
          </p:cNvSpPr>
          <p:nvPr>
            <p:ph type="sldNum" sz="quarter" idx="3"/>
          </p:nvPr>
        </p:nvSpPr>
        <p:spPr bwMode="auto">
          <a:xfrm>
            <a:off x="310024" y="8700833"/>
            <a:ext cx="416205" cy="2689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B1A579D-3553-4F33-9067-7E7231905C3B}" type="slidenum">
              <a:rPr lang="en-US" sz="1000">
                <a:latin typeface="Poppins" panose="00000500000000000000" pitchFamily="2" charset="0"/>
                <a:cs typeface="Poppins" panose="00000500000000000000" pitchFamily="2" charset="0"/>
              </a:rPr>
              <a:pPr/>
              <a:t>‹#›</a:t>
            </a:fld>
            <a:endParaRPr lang="en-US" sz="1000" dirty="0">
              <a:latin typeface="Poppins" panose="00000500000000000000" pitchFamily="2" charset="0"/>
              <a:cs typeface="Poppins" panose="00000500000000000000" pitchFamily="2" charset="0"/>
            </a:endParaRPr>
          </a:p>
        </p:txBody>
      </p:sp>
      <p:grpSp>
        <p:nvGrpSpPr>
          <p:cNvPr id="15" name="Group 14">
            <a:extLst>
              <a:ext uri="{FF2B5EF4-FFF2-40B4-BE49-F238E27FC236}">
                <a16:creationId xmlns:a16="http://schemas.microsoft.com/office/drawing/2014/main" id="{E2D42022-CD4C-2B31-7033-BE65CC5F31B1}"/>
              </a:ext>
            </a:extLst>
          </p:cNvPr>
          <p:cNvGrpSpPr/>
          <p:nvPr/>
        </p:nvGrpSpPr>
        <p:grpSpPr>
          <a:xfrm>
            <a:off x="5936457" y="8705967"/>
            <a:ext cx="547861" cy="185337"/>
            <a:chOff x="532238" y="532263"/>
            <a:chExt cx="1522954" cy="515204"/>
          </a:xfrm>
        </p:grpSpPr>
        <p:sp>
          <p:nvSpPr>
            <p:cNvPr id="16" name="Freeform: Shape 15">
              <a:extLst>
                <a:ext uri="{FF2B5EF4-FFF2-40B4-BE49-F238E27FC236}">
                  <a16:creationId xmlns:a16="http://schemas.microsoft.com/office/drawing/2014/main" id="{65308769-5F22-5F62-3F1E-D4C54D321D02}"/>
                </a:ext>
              </a:extLst>
            </p:cNvPr>
            <p:cNvSpPr/>
            <p:nvPr/>
          </p:nvSpPr>
          <p:spPr>
            <a:xfrm>
              <a:off x="532238" y="532263"/>
              <a:ext cx="584573" cy="515204"/>
            </a:xfrm>
            <a:custGeom>
              <a:avLst/>
              <a:gdLst>
                <a:gd name="connsiteX0" fmla="*/ 670274 w 919067"/>
                <a:gd name="connsiteY0" fmla="*/ 0 h 810006"/>
                <a:gd name="connsiteX1" fmla="*/ 670274 w 919067"/>
                <a:gd name="connsiteY1" fmla="*/ 489394 h 810006"/>
                <a:gd name="connsiteX2" fmla="*/ 248984 w 919067"/>
                <a:gd name="connsiteY2" fmla="*/ 0 h 810006"/>
                <a:gd name="connsiteX3" fmla="*/ 0 w 919067"/>
                <a:gd name="connsiteY3" fmla="*/ 0 h 810006"/>
                <a:gd name="connsiteX4" fmla="*/ 0 w 919067"/>
                <a:gd name="connsiteY4" fmla="*/ 809244 h 810006"/>
                <a:gd name="connsiteX5" fmla="*/ 476 w 919067"/>
                <a:gd name="connsiteY5" fmla="*/ 810006 h 810006"/>
                <a:gd name="connsiteX6" fmla="*/ 249174 w 919067"/>
                <a:gd name="connsiteY6" fmla="*/ 809911 h 810006"/>
                <a:gd name="connsiteX7" fmla="*/ 249079 w 919067"/>
                <a:gd name="connsiteY7" fmla="*/ 320516 h 810006"/>
                <a:gd name="connsiteX8" fmla="*/ 670370 w 919067"/>
                <a:gd name="connsiteY8" fmla="*/ 810006 h 810006"/>
                <a:gd name="connsiteX9" fmla="*/ 919067 w 919067"/>
                <a:gd name="connsiteY9" fmla="*/ 405003 h 810006"/>
                <a:gd name="connsiteX10" fmla="*/ 670370 w 919067"/>
                <a:gd name="connsiteY10"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067" h="810006">
                  <a:moveTo>
                    <a:pt x="670274" y="0"/>
                  </a:moveTo>
                  <a:lnTo>
                    <a:pt x="670274" y="489394"/>
                  </a:lnTo>
                  <a:lnTo>
                    <a:pt x="248984" y="0"/>
                  </a:lnTo>
                  <a:lnTo>
                    <a:pt x="0" y="0"/>
                  </a:lnTo>
                  <a:lnTo>
                    <a:pt x="0" y="809244"/>
                  </a:lnTo>
                  <a:lnTo>
                    <a:pt x="476" y="810006"/>
                  </a:lnTo>
                  <a:lnTo>
                    <a:pt x="249174" y="809911"/>
                  </a:lnTo>
                  <a:lnTo>
                    <a:pt x="249079" y="320516"/>
                  </a:lnTo>
                  <a:lnTo>
                    <a:pt x="670370" y="810006"/>
                  </a:lnTo>
                  <a:lnTo>
                    <a:pt x="919067" y="405003"/>
                  </a:lnTo>
                  <a:lnTo>
                    <a:pt x="670370" y="0"/>
                  </a:lnTo>
                </a:path>
              </a:pathLst>
            </a:custGeom>
            <a:solidFill>
              <a:srgbClr val="F9B500"/>
            </a:solidFill>
            <a:ln w="9525" cap="flat">
              <a:noFill/>
              <a:prstDash val="solid"/>
              <a:miter/>
            </a:ln>
          </p:spPr>
          <p:txBody>
            <a:bodyPr rtlCol="0" anchor="ctr"/>
            <a:lstStyle/>
            <a:p>
              <a:endParaRPr lang="en-US" dirty="0">
                <a:latin typeface="Poppins" panose="00000500000000000000" pitchFamily="2" charset="0"/>
              </a:endParaRPr>
            </a:p>
          </p:txBody>
        </p:sp>
        <p:sp>
          <p:nvSpPr>
            <p:cNvPr id="17" name="Freeform: Shape 16">
              <a:extLst>
                <a:ext uri="{FF2B5EF4-FFF2-40B4-BE49-F238E27FC236}">
                  <a16:creationId xmlns:a16="http://schemas.microsoft.com/office/drawing/2014/main" id="{3E2B8103-707D-7471-CF82-82247C499B24}"/>
                </a:ext>
              </a:extLst>
            </p:cNvPr>
            <p:cNvSpPr/>
            <p:nvPr/>
          </p:nvSpPr>
          <p:spPr>
            <a:xfrm>
              <a:off x="1484069" y="532263"/>
              <a:ext cx="571123" cy="515204"/>
            </a:xfrm>
            <a:custGeom>
              <a:avLst/>
              <a:gdLst>
                <a:gd name="connsiteX0" fmla="*/ 603599 w 897921"/>
                <a:gd name="connsiteY0" fmla="*/ 0 h 810006"/>
                <a:gd name="connsiteX1" fmla="*/ 248698 w 897921"/>
                <a:gd name="connsiteY1" fmla="*/ 0 h 810006"/>
                <a:gd name="connsiteX2" fmla="*/ 0 w 897921"/>
                <a:gd name="connsiteY2" fmla="*/ 405003 h 810006"/>
                <a:gd name="connsiteX3" fmla="*/ 248603 w 897921"/>
                <a:gd name="connsiteY3" fmla="*/ 810006 h 810006"/>
                <a:gd name="connsiteX4" fmla="*/ 248698 w 897921"/>
                <a:gd name="connsiteY4" fmla="*/ 810006 h 810006"/>
                <a:gd name="connsiteX5" fmla="*/ 248603 w 897921"/>
                <a:gd name="connsiteY5" fmla="*/ 631127 h 810006"/>
                <a:gd name="connsiteX6" fmla="*/ 668750 w 897921"/>
                <a:gd name="connsiteY6" fmla="*/ 631127 h 810006"/>
                <a:gd name="connsiteX7" fmla="*/ 897922 w 897921"/>
                <a:gd name="connsiteY7" fmla="*/ 372142 h 810006"/>
                <a:gd name="connsiteX8" fmla="*/ 897922 w 897921"/>
                <a:gd name="connsiteY8" fmla="*/ 276987 h 810006"/>
                <a:gd name="connsiteX9" fmla="*/ 603599 w 897921"/>
                <a:gd name="connsiteY9" fmla="*/ 0 h 810006"/>
                <a:gd name="connsiteX10" fmla="*/ 665702 w 897921"/>
                <a:gd name="connsiteY10" fmla="*/ 326803 h 810006"/>
                <a:gd name="connsiteX11" fmla="*/ 584835 w 897921"/>
                <a:gd name="connsiteY11" fmla="*/ 430054 h 810006"/>
                <a:gd name="connsiteX12" fmla="*/ 248984 w 897921"/>
                <a:gd name="connsiteY12" fmla="*/ 430054 h 810006"/>
                <a:gd name="connsiteX13" fmla="*/ 248984 w 897921"/>
                <a:gd name="connsiteY13" fmla="*/ 200882 h 810006"/>
                <a:gd name="connsiteX14" fmla="*/ 563499 w 897921"/>
                <a:gd name="connsiteY14" fmla="*/ 200882 h 810006"/>
                <a:gd name="connsiteX15" fmla="*/ 665702 w 897921"/>
                <a:gd name="connsiteY15" fmla="*/ 286893 h 810006"/>
                <a:gd name="connsiteX16" fmla="*/ 665702 w 897921"/>
                <a:gd name="connsiteY16" fmla="*/ 326803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921" h="810006">
                  <a:moveTo>
                    <a:pt x="603599" y="0"/>
                  </a:moveTo>
                  <a:lnTo>
                    <a:pt x="248698" y="0"/>
                  </a:lnTo>
                  <a:lnTo>
                    <a:pt x="0" y="405003"/>
                  </a:lnTo>
                  <a:lnTo>
                    <a:pt x="248603" y="810006"/>
                  </a:lnTo>
                  <a:lnTo>
                    <a:pt x="248698" y="810006"/>
                  </a:lnTo>
                  <a:lnTo>
                    <a:pt x="248603" y="631127"/>
                  </a:lnTo>
                  <a:lnTo>
                    <a:pt x="668750" y="631127"/>
                  </a:lnTo>
                  <a:cubicBezTo>
                    <a:pt x="845153" y="631127"/>
                    <a:pt x="897922" y="492728"/>
                    <a:pt x="897922" y="372142"/>
                  </a:cubicBezTo>
                  <a:lnTo>
                    <a:pt x="897922" y="276987"/>
                  </a:lnTo>
                  <a:cubicBezTo>
                    <a:pt x="897922" y="118300"/>
                    <a:pt x="840677" y="0"/>
                    <a:pt x="603599" y="0"/>
                  </a:cubicBezTo>
                  <a:close/>
                  <a:moveTo>
                    <a:pt x="665702" y="326803"/>
                  </a:moveTo>
                  <a:cubicBezTo>
                    <a:pt x="665702" y="374809"/>
                    <a:pt x="643223" y="430054"/>
                    <a:pt x="584835" y="430054"/>
                  </a:cubicBezTo>
                  <a:lnTo>
                    <a:pt x="248984" y="430054"/>
                  </a:lnTo>
                  <a:lnTo>
                    <a:pt x="248984" y="200882"/>
                  </a:lnTo>
                  <a:lnTo>
                    <a:pt x="563499" y="200882"/>
                  </a:lnTo>
                  <a:cubicBezTo>
                    <a:pt x="638747" y="200882"/>
                    <a:pt x="665702" y="232124"/>
                    <a:pt x="665702" y="286893"/>
                  </a:cubicBezTo>
                  <a:lnTo>
                    <a:pt x="665702" y="326803"/>
                  </a:lnTo>
                  <a:close/>
                </a:path>
              </a:pathLst>
            </a:custGeom>
            <a:solidFill>
              <a:srgbClr val="69CA00"/>
            </a:solidFill>
            <a:ln w="9525" cap="flat">
              <a:noFill/>
              <a:prstDash val="solid"/>
              <a:miter/>
            </a:ln>
          </p:spPr>
          <p:txBody>
            <a:bodyPr rtlCol="0" anchor="ctr"/>
            <a:lstStyle/>
            <a:p>
              <a:endParaRPr lang="en-US" dirty="0">
                <a:latin typeface="Poppins" panose="00000500000000000000" pitchFamily="2" charset="0"/>
              </a:endParaRPr>
            </a:p>
          </p:txBody>
        </p:sp>
        <p:sp>
          <p:nvSpPr>
            <p:cNvPr id="18" name="Freeform: Shape 17">
              <a:extLst>
                <a:ext uri="{FF2B5EF4-FFF2-40B4-BE49-F238E27FC236}">
                  <a16:creationId xmlns:a16="http://schemas.microsoft.com/office/drawing/2014/main" id="{09E3E3FD-AAAB-3A08-98D2-DF744BB8CA3D}"/>
                </a:ext>
              </a:extLst>
            </p:cNvPr>
            <p:cNvSpPr/>
            <p:nvPr/>
          </p:nvSpPr>
          <p:spPr>
            <a:xfrm>
              <a:off x="1006245" y="532263"/>
              <a:ext cx="588389" cy="515204"/>
            </a:xfrm>
            <a:custGeom>
              <a:avLst/>
              <a:gdLst>
                <a:gd name="connsiteX0" fmla="*/ 675894 w 925067"/>
                <a:gd name="connsiteY0" fmla="*/ 0 h 810006"/>
                <a:gd name="connsiteX1" fmla="*/ 630460 w 925067"/>
                <a:gd name="connsiteY1" fmla="*/ 0 h 810006"/>
                <a:gd name="connsiteX2" fmla="*/ 462534 w 925067"/>
                <a:gd name="connsiteY2" fmla="*/ 269177 h 810006"/>
                <a:gd name="connsiteX3" fmla="*/ 294704 w 925067"/>
                <a:gd name="connsiteY3" fmla="*/ 0 h 810006"/>
                <a:gd name="connsiteX4" fmla="*/ 248507 w 925067"/>
                <a:gd name="connsiteY4" fmla="*/ 0 h 810006"/>
                <a:gd name="connsiteX5" fmla="*/ 0 w 925067"/>
                <a:gd name="connsiteY5" fmla="*/ 0 h 810006"/>
                <a:gd name="connsiteX6" fmla="*/ 248698 w 925067"/>
                <a:gd name="connsiteY6" fmla="*/ 405003 h 810006"/>
                <a:gd name="connsiteX7" fmla="*/ 0 w 925067"/>
                <a:gd name="connsiteY7" fmla="*/ 810006 h 810006"/>
                <a:gd name="connsiteX8" fmla="*/ 248984 w 925067"/>
                <a:gd name="connsiteY8" fmla="*/ 810006 h 810006"/>
                <a:gd name="connsiteX9" fmla="*/ 294704 w 925067"/>
                <a:gd name="connsiteY9" fmla="*/ 810006 h 810006"/>
                <a:gd name="connsiteX10" fmla="*/ 462534 w 925067"/>
                <a:gd name="connsiteY10" fmla="*/ 540734 h 810006"/>
                <a:gd name="connsiteX11" fmla="*/ 630460 w 925067"/>
                <a:gd name="connsiteY11" fmla="*/ 810006 h 810006"/>
                <a:gd name="connsiteX12" fmla="*/ 676466 w 925067"/>
                <a:gd name="connsiteY12" fmla="*/ 810006 h 810006"/>
                <a:gd name="connsiteX13" fmla="*/ 925068 w 925067"/>
                <a:gd name="connsiteY13" fmla="*/ 809911 h 810006"/>
                <a:gd name="connsiteX14" fmla="*/ 676370 w 925067"/>
                <a:gd name="connsiteY14" fmla="*/ 405003 h 810006"/>
                <a:gd name="connsiteX15" fmla="*/ 925068 w 925067"/>
                <a:gd name="connsiteY15" fmla="*/ 0 h 810006"/>
                <a:gd name="connsiteX16" fmla="*/ 675894 w 925067"/>
                <a:gd name="connsiteY16"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5067" h="810006">
                  <a:moveTo>
                    <a:pt x="675894" y="0"/>
                  </a:moveTo>
                  <a:lnTo>
                    <a:pt x="630460" y="0"/>
                  </a:lnTo>
                  <a:lnTo>
                    <a:pt x="462534" y="269177"/>
                  </a:lnTo>
                  <a:lnTo>
                    <a:pt x="294704" y="0"/>
                  </a:lnTo>
                  <a:lnTo>
                    <a:pt x="248507" y="0"/>
                  </a:lnTo>
                  <a:lnTo>
                    <a:pt x="0" y="0"/>
                  </a:lnTo>
                  <a:lnTo>
                    <a:pt x="248698" y="405003"/>
                  </a:lnTo>
                  <a:lnTo>
                    <a:pt x="0" y="810006"/>
                  </a:lnTo>
                  <a:lnTo>
                    <a:pt x="248984" y="810006"/>
                  </a:lnTo>
                  <a:lnTo>
                    <a:pt x="294704" y="810006"/>
                  </a:lnTo>
                  <a:lnTo>
                    <a:pt x="462534" y="540734"/>
                  </a:lnTo>
                  <a:lnTo>
                    <a:pt x="630460" y="810006"/>
                  </a:lnTo>
                  <a:lnTo>
                    <a:pt x="676466" y="810006"/>
                  </a:lnTo>
                  <a:lnTo>
                    <a:pt x="925068" y="809911"/>
                  </a:lnTo>
                  <a:lnTo>
                    <a:pt x="676370" y="405003"/>
                  </a:lnTo>
                  <a:lnTo>
                    <a:pt x="925068" y="0"/>
                  </a:lnTo>
                  <a:lnTo>
                    <a:pt x="675894" y="0"/>
                  </a:lnTo>
                </a:path>
              </a:pathLst>
            </a:custGeom>
            <a:solidFill>
              <a:srgbClr val="00B2D7"/>
            </a:solidFill>
            <a:ln w="9525" cap="flat">
              <a:noFill/>
              <a:prstDash val="solid"/>
              <a:miter/>
            </a:ln>
          </p:spPr>
          <p:txBody>
            <a:bodyPr rtlCol="0" anchor="ctr"/>
            <a:lstStyle/>
            <a:p>
              <a:endParaRPr lang="en-US" dirty="0">
                <a:latin typeface="Poppins" panose="00000500000000000000" pitchFamily="2" charset="0"/>
              </a:endParaRPr>
            </a:p>
          </p:txBody>
        </p:sp>
      </p:grpSp>
    </p:spTree>
    <p:extLst>
      <p:ext uri="{BB962C8B-B14F-4D97-AF65-F5344CB8AC3E}">
        <p14:creationId xmlns:p14="http://schemas.microsoft.com/office/powerpoint/2010/main" val="454801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Rectangle 3">
            <a:extLst>
              <a:ext uri="{FF2B5EF4-FFF2-40B4-BE49-F238E27FC236}">
                <a16:creationId xmlns:a16="http://schemas.microsoft.com/office/drawing/2014/main" id="{FC118F7E-5CDC-0D0D-8A1F-979CEC795DC3}"/>
              </a:ext>
            </a:extLst>
          </p:cNvPr>
          <p:cNvSpPr txBox="1">
            <a:spLocks noChangeArrowheads="1"/>
          </p:cNvSpPr>
          <p:nvPr/>
        </p:nvSpPr>
        <p:spPr bwMode="auto">
          <a:xfrm>
            <a:off x="2002402" y="8700833"/>
            <a:ext cx="1735707" cy="268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FF589425-449D-4D80-B16A-0FCA3F0B391A}" type="datetime9">
              <a:rPr lang="en-US" sz="900" smtClean="0">
                <a:latin typeface="Poppins" panose="00000500000000000000" pitchFamily="2" charset="0"/>
                <a:cs typeface="Poppins" panose="00000500000000000000" pitchFamily="2" charset="0"/>
              </a:rPr>
              <a:pPr algn="l"/>
              <a:t>3/3/2026 9:05:09 AM</a:t>
            </a:fld>
            <a:endParaRPr lang="en-US" sz="900" dirty="0">
              <a:latin typeface="Poppins" panose="00000500000000000000" pitchFamily="2" charset="0"/>
              <a:cs typeface="Poppins" panose="00000500000000000000" pitchFamily="2" charset="0"/>
            </a:endParaRPr>
          </a:p>
        </p:txBody>
      </p:sp>
      <p:sp>
        <p:nvSpPr>
          <p:cNvPr id="9" name="Rectangle 4">
            <a:extLst>
              <a:ext uri="{FF2B5EF4-FFF2-40B4-BE49-F238E27FC236}">
                <a16:creationId xmlns:a16="http://schemas.microsoft.com/office/drawing/2014/main" id="{8606DA34-9F7A-84F8-5163-E2C98D7C733C}"/>
              </a:ext>
            </a:extLst>
          </p:cNvPr>
          <p:cNvSpPr>
            <a:spLocks noGrp="1" noChangeArrowheads="1"/>
          </p:cNvSpPr>
          <p:nvPr>
            <p:ph type="ftr" sz="quarter" idx="4"/>
          </p:nvPr>
        </p:nvSpPr>
        <p:spPr bwMode="auto">
          <a:xfrm>
            <a:off x="712054" y="8700833"/>
            <a:ext cx="3259874" cy="268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latin typeface="Poppins" panose="00000500000000000000" pitchFamily="2" charset="0"/>
                <a:cs typeface="Poppins" panose="00000500000000000000" pitchFamily="2" charset="0"/>
              </a:defRPr>
            </a:lvl1pPr>
          </a:lstStyle>
          <a:p>
            <a:r>
              <a:rPr lang="en-US" sz="900" dirty="0"/>
              <a:t>|  © NXP  |  Confidential</a:t>
            </a:r>
          </a:p>
        </p:txBody>
      </p:sp>
      <p:sp>
        <p:nvSpPr>
          <p:cNvPr id="10" name="Rectangle 5">
            <a:extLst>
              <a:ext uri="{FF2B5EF4-FFF2-40B4-BE49-F238E27FC236}">
                <a16:creationId xmlns:a16="http://schemas.microsoft.com/office/drawing/2014/main" id="{B7CCF6B6-CD45-B791-1362-E2D172911D10}"/>
              </a:ext>
            </a:extLst>
          </p:cNvPr>
          <p:cNvSpPr>
            <a:spLocks noGrp="1" noChangeArrowheads="1"/>
          </p:cNvSpPr>
          <p:nvPr>
            <p:ph type="sldNum" sz="quarter" idx="5"/>
          </p:nvPr>
        </p:nvSpPr>
        <p:spPr bwMode="auto">
          <a:xfrm>
            <a:off x="310024" y="8700833"/>
            <a:ext cx="416205" cy="2689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Poppins" panose="00000500000000000000" pitchFamily="2" charset="0"/>
                <a:cs typeface="Poppins" panose="00000500000000000000" pitchFamily="2" charset="0"/>
              </a:defRPr>
            </a:lvl1pPr>
          </a:lstStyle>
          <a:p>
            <a:fld id="{FB1A579D-3553-4F33-9067-7E7231905C3B}" type="slidenum">
              <a:rPr lang="en-US" sz="1000" smtClean="0"/>
              <a:pPr/>
              <a:t>‹#›</a:t>
            </a:fld>
            <a:endParaRPr lang="en-US" sz="1000" dirty="0"/>
          </a:p>
        </p:txBody>
      </p:sp>
      <p:grpSp>
        <p:nvGrpSpPr>
          <p:cNvPr id="11" name="Group 10">
            <a:extLst>
              <a:ext uri="{FF2B5EF4-FFF2-40B4-BE49-F238E27FC236}">
                <a16:creationId xmlns:a16="http://schemas.microsoft.com/office/drawing/2014/main" id="{6BA0B33B-913A-805D-B3BA-BEB9A3846A1E}"/>
              </a:ext>
            </a:extLst>
          </p:cNvPr>
          <p:cNvGrpSpPr/>
          <p:nvPr/>
        </p:nvGrpSpPr>
        <p:grpSpPr>
          <a:xfrm>
            <a:off x="5936457" y="8705967"/>
            <a:ext cx="547861" cy="185337"/>
            <a:chOff x="532238" y="532263"/>
            <a:chExt cx="1522954" cy="515204"/>
          </a:xfrm>
        </p:grpSpPr>
        <p:sp>
          <p:nvSpPr>
            <p:cNvPr id="12" name="Freeform: Shape 11">
              <a:extLst>
                <a:ext uri="{FF2B5EF4-FFF2-40B4-BE49-F238E27FC236}">
                  <a16:creationId xmlns:a16="http://schemas.microsoft.com/office/drawing/2014/main" id="{BD13B215-5B62-AE2A-C23A-A682BD720511}"/>
                </a:ext>
              </a:extLst>
            </p:cNvPr>
            <p:cNvSpPr/>
            <p:nvPr/>
          </p:nvSpPr>
          <p:spPr>
            <a:xfrm>
              <a:off x="532238" y="532263"/>
              <a:ext cx="584573" cy="515204"/>
            </a:xfrm>
            <a:custGeom>
              <a:avLst/>
              <a:gdLst>
                <a:gd name="connsiteX0" fmla="*/ 670274 w 919067"/>
                <a:gd name="connsiteY0" fmla="*/ 0 h 810006"/>
                <a:gd name="connsiteX1" fmla="*/ 670274 w 919067"/>
                <a:gd name="connsiteY1" fmla="*/ 489394 h 810006"/>
                <a:gd name="connsiteX2" fmla="*/ 248984 w 919067"/>
                <a:gd name="connsiteY2" fmla="*/ 0 h 810006"/>
                <a:gd name="connsiteX3" fmla="*/ 0 w 919067"/>
                <a:gd name="connsiteY3" fmla="*/ 0 h 810006"/>
                <a:gd name="connsiteX4" fmla="*/ 0 w 919067"/>
                <a:gd name="connsiteY4" fmla="*/ 809244 h 810006"/>
                <a:gd name="connsiteX5" fmla="*/ 476 w 919067"/>
                <a:gd name="connsiteY5" fmla="*/ 810006 h 810006"/>
                <a:gd name="connsiteX6" fmla="*/ 249174 w 919067"/>
                <a:gd name="connsiteY6" fmla="*/ 809911 h 810006"/>
                <a:gd name="connsiteX7" fmla="*/ 249079 w 919067"/>
                <a:gd name="connsiteY7" fmla="*/ 320516 h 810006"/>
                <a:gd name="connsiteX8" fmla="*/ 670370 w 919067"/>
                <a:gd name="connsiteY8" fmla="*/ 810006 h 810006"/>
                <a:gd name="connsiteX9" fmla="*/ 919067 w 919067"/>
                <a:gd name="connsiteY9" fmla="*/ 405003 h 810006"/>
                <a:gd name="connsiteX10" fmla="*/ 670370 w 919067"/>
                <a:gd name="connsiteY10"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067" h="810006">
                  <a:moveTo>
                    <a:pt x="670274" y="0"/>
                  </a:moveTo>
                  <a:lnTo>
                    <a:pt x="670274" y="489394"/>
                  </a:lnTo>
                  <a:lnTo>
                    <a:pt x="248984" y="0"/>
                  </a:lnTo>
                  <a:lnTo>
                    <a:pt x="0" y="0"/>
                  </a:lnTo>
                  <a:lnTo>
                    <a:pt x="0" y="809244"/>
                  </a:lnTo>
                  <a:lnTo>
                    <a:pt x="476" y="810006"/>
                  </a:lnTo>
                  <a:lnTo>
                    <a:pt x="249174" y="809911"/>
                  </a:lnTo>
                  <a:lnTo>
                    <a:pt x="249079" y="320516"/>
                  </a:lnTo>
                  <a:lnTo>
                    <a:pt x="670370" y="810006"/>
                  </a:lnTo>
                  <a:lnTo>
                    <a:pt x="919067" y="405003"/>
                  </a:lnTo>
                  <a:lnTo>
                    <a:pt x="670370" y="0"/>
                  </a:lnTo>
                </a:path>
              </a:pathLst>
            </a:custGeom>
            <a:solidFill>
              <a:srgbClr val="F9B500"/>
            </a:solidFill>
            <a:ln w="9525" cap="flat">
              <a:noFill/>
              <a:prstDash val="solid"/>
              <a:miter/>
            </a:ln>
          </p:spPr>
          <p:txBody>
            <a:bodyPr rtlCol="0" anchor="ctr"/>
            <a:lstStyle/>
            <a:p>
              <a:endParaRPr lang="en-US" dirty="0">
                <a:latin typeface="Poppins" panose="00000500000000000000" pitchFamily="2" charset="0"/>
              </a:endParaRPr>
            </a:p>
          </p:txBody>
        </p:sp>
        <p:sp>
          <p:nvSpPr>
            <p:cNvPr id="13" name="Freeform: Shape 12">
              <a:extLst>
                <a:ext uri="{FF2B5EF4-FFF2-40B4-BE49-F238E27FC236}">
                  <a16:creationId xmlns:a16="http://schemas.microsoft.com/office/drawing/2014/main" id="{F45F9349-CEF0-0583-3F11-0ABE2362580B}"/>
                </a:ext>
              </a:extLst>
            </p:cNvPr>
            <p:cNvSpPr/>
            <p:nvPr/>
          </p:nvSpPr>
          <p:spPr>
            <a:xfrm>
              <a:off x="1484069" y="532263"/>
              <a:ext cx="571123" cy="515204"/>
            </a:xfrm>
            <a:custGeom>
              <a:avLst/>
              <a:gdLst>
                <a:gd name="connsiteX0" fmla="*/ 603599 w 897921"/>
                <a:gd name="connsiteY0" fmla="*/ 0 h 810006"/>
                <a:gd name="connsiteX1" fmla="*/ 248698 w 897921"/>
                <a:gd name="connsiteY1" fmla="*/ 0 h 810006"/>
                <a:gd name="connsiteX2" fmla="*/ 0 w 897921"/>
                <a:gd name="connsiteY2" fmla="*/ 405003 h 810006"/>
                <a:gd name="connsiteX3" fmla="*/ 248603 w 897921"/>
                <a:gd name="connsiteY3" fmla="*/ 810006 h 810006"/>
                <a:gd name="connsiteX4" fmla="*/ 248698 w 897921"/>
                <a:gd name="connsiteY4" fmla="*/ 810006 h 810006"/>
                <a:gd name="connsiteX5" fmla="*/ 248603 w 897921"/>
                <a:gd name="connsiteY5" fmla="*/ 631127 h 810006"/>
                <a:gd name="connsiteX6" fmla="*/ 668750 w 897921"/>
                <a:gd name="connsiteY6" fmla="*/ 631127 h 810006"/>
                <a:gd name="connsiteX7" fmla="*/ 897922 w 897921"/>
                <a:gd name="connsiteY7" fmla="*/ 372142 h 810006"/>
                <a:gd name="connsiteX8" fmla="*/ 897922 w 897921"/>
                <a:gd name="connsiteY8" fmla="*/ 276987 h 810006"/>
                <a:gd name="connsiteX9" fmla="*/ 603599 w 897921"/>
                <a:gd name="connsiteY9" fmla="*/ 0 h 810006"/>
                <a:gd name="connsiteX10" fmla="*/ 665702 w 897921"/>
                <a:gd name="connsiteY10" fmla="*/ 326803 h 810006"/>
                <a:gd name="connsiteX11" fmla="*/ 584835 w 897921"/>
                <a:gd name="connsiteY11" fmla="*/ 430054 h 810006"/>
                <a:gd name="connsiteX12" fmla="*/ 248984 w 897921"/>
                <a:gd name="connsiteY12" fmla="*/ 430054 h 810006"/>
                <a:gd name="connsiteX13" fmla="*/ 248984 w 897921"/>
                <a:gd name="connsiteY13" fmla="*/ 200882 h 810006"/>
                <a:gd name="connsiteX14" fmla="*/ 563499 w 897921"/>
                <a:gd name="connsiteY14" fmla="*/ 200882 h 810006"/>
                <a:gd name="connsiteX15" fmla="*/ 665702 w 897921"/>
                <a:gd name="connsiteY15" fmla="*/ 286893 h 810006"/>
                <a:gd name="connsiteX16" fmla="*/ 665702 w 897921"/>
                <a:gd name="connsiteY16" fmla="*/ 326803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921" h="810006">
                  <a:moveTo>
                    <a:pt x="603599" y="0"/>
                  </a:moveTo>
                  <a:lnTo>
                    <a:pt x="248698" y="0"/>
                  </a:lnTo>
                  <a:lnTo>
                    <a:pt x="0" y="405003"/>
                  </a:lnTo>
                  <a:lnTo>
                    <a:pt x="248603" y="810006"/>
                  </a:lnTo>
                  <a:lnTo>
                    <a:pt x="248698" y="810006"/>
                  </a:lnTo>
                  <a:lnTo>
                    <a:pt x="248603" y="631127"/>
                  </a:lnTo>
                  <a:lnTo>
                    <a:pt x="668750" y="631127"/>
                  </a:lnTo>
                  <a:cubicBezTo>
                    <a:pt x="845153" y="631127"/>
                    <a:pt x="897922" y="492728"/>
                    <a:pt x="897922" y="372142"/>
                  </a:cubicBezTo>
                  <a:lnTo>
                    <a:pt x="897922" y="276987"/>
                  </a:lnTo>
                  <a:cubicBezTo>
                    <a:pt x="897922" y="118300"/>
                    <a:pt x="840677" y="0"/>
                    <a:pt x="603599" y="0"/>
                  </a:cubicBezTo>
                  <a:close/>
                  <a:moveTo>
                    <a:pt x="665702" y="326803"/>
                  </a:moveTo>
                  <a:cubicBezTo>
                    <a:pt x="665702" y="374809"/>
                    <a:pt x="643223" y="430054"/>
                    <a:pt x="584835" y="430054"/>
                  </a:cubicBezTo>
                  <a:lnTo>
                    <a:pt x="248984" y="430054"/>
                  </a:lnTo>
                  <a:lnTo>
                    <a:pt x="248984" y="200882"/>
                  </a:lnTo>
                  <a:lnTo>
                    <a:pt x="563499" y="200882"/>
                  </a:lnTo>
                  <a:cubicBezTo>
                    <a:pt x="638747" y="200882"/>
                    <a:pt x="665702" y="232124"/>
                    <a:pt x="665702" y="286893"/>
                  </a:cubicBezTo>
                  <a:lnTo>
                    <a:pt x="665702" y="326803"/>
                  </a:lnTo>
                  <a:close/>
                </a:path>
              </a:pathLst>
            </a:custGeom>
            <a:solidFill>
              <a:srgbClr val="69CA00"/>
            </a:solidFill>
            <a:ln w="9525" cap="flat">
              <a:noFill/>
              <a:prstDash val="solid"/>
              <a:miter/>
            </a:ln>
          </p:spPr>
          <p:txBody>
            <a:bodyPr rtlCol="0" anchor="ctr"/>
            <a:lstStyle/>
            <a:p>
              <a:endParaRPr lang="en-US" dirty="0">
                <a:latin typeface="Poppins" panose="00000500000000000000" pitchFamily="2" charset="0"/>
              </a:endParaRPr>
            </a:p>
          </p:txBody>
        </p:sp>
        <p:sp>
          <p:nvSpPr>
            <p:cNvPr id="14" name="Freeform: Shape 13">
              <a:extLst>
                <a:ext uri="{FF2B5EF4-FFF2-40B4-BE49-F238E27FC236}">
                  <a16:creationId xmlns:a16="http://schemas.microsoft.com/office/drawing/2014/main" id="{B01CD4DC-CADC-2222-5553-DECDEF314F43}"/>
                </a:ext>
              </a:extLst>
            </p:cNvPr>
            <p:cNvSpPr/>
            <p:nvPr/>
          </p:nvSpPr>
          <p:spPr>
            <a:xfrm>
              <a:off x="1006245" y="532263"/>
              <a:ext cx="588389" cy="515204"/>
            </a:xfrm>
            <a:custGeom>
              <a:avLst/>
              <a:gdLst>
                <a:gd name="connsiteX0" fmla="*/ 675894 w 925067"/>
                <a:gd name="connsiteY0" fmla="*/ 0 h 810006"/>
                <a:gd name="connsiteX1" fmla="*/ 630460 w 925067"/>
                <a:gd name="connsiteY1" fmla="*/ 0 h 810006"/>
                <a:gd name="connsiteX2" fmla="*/ 462534 w 925067"/>
                <a:gd name="connsiteY2" fmla="*/ 269177 h 810006"/>
                <a:gd name="connsiteX3" fmla="*/ 294704 w 925067"/>
                <a:gd name="connsiteY3" fmla="*/ 0 h 810006"/>
                <a:gd name="connsiteX4" fmla="*/ 248507 w 925067"/>
                <a:gd name="connsiteY4" fmla="*/ 0 h 810006"/>
                <a:gd name="connsiteX5" fmla="*/ 0 w 925067"/>
                <a:gd name="connsiteY5" fmla="*/ 0 h 810006"/>
                <a:gd name="connsiteX6" fmla="*/ 248698 w 925067"/>
                <a:gd name="connsiteY6" fmla="*/ 405003 h 810006"/>
                <a:gd name="connsiteX7" fmla="*/ 0 w 925067"/>
                <a:gd name="connsiteY7" fmla="*/ 810006 h 810006"/>
                <a:gd name="connsiteX8" fmla="*/ 248984 w 925067"/>
                <a:gd name="connsiteY8" fmla="*/ 810006 h 810006"/>
                <a:gd name="connsiteX9" fmla="*/ 294704 w 925067"/>
                <a:gd name="connsiteY9" fmla="*/ 810006 h 810006"/>
                <a:gd name="connsiteX10" fmla="*/ 462534 w 925067"/>
                <a:gd name="connsiteY10" fmla="*/ 540734 h 810006"/>
                <a:gd name="connsiteX11" fmla="*/ 630460 w 925067"/>
                <a:gd name="connsiteY11" fmla="*/ 810006 h 810006"/>
                <a:gd name="connsiteX12" fmla="*/ 676466 w 925067"/>
                <a:gd name="connsiteY12" fmla="*/ 810006 h 810006"/>
                <a:gd name="connsiteX13" fmla="*/ 925068 w 925067"/>
                <a:gd name="connsiteY13" fmla="*/ 809911 h 810006"/>
                <a:gd name="connsiteX14" fmla="*/ 676370 w 925067"/>
                <a:gd name="connsiteY14" fmla="*/ 405003 h 810006"/>
                <a:gd name="connsiteX15" fmla="*/ 925068 w 925067"/>
                <a:gd name="connsiteY15" fmla="*/ 0 h 810006"/>
                <a:gd name="connsiteX16" fmla="*/ 675894 w 925067"/>
                <a:gd name="connsiteY16"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5067" h="810006">
                  <a:moveTo>
                    <a:pt x="675894" y="0"/>
                  </a:moveTo>
                  <a:lnTo>
                    <a:pt x="630460" y="0"/>
                  </a:lnTo>
                  <a:lnTo>
                    <a:pt x="462534" y="269177"/>
                  </a:lnTo>
                  <a:lnTo>
                    <a:pt x="294704" y="0"/>
                  </a:lnTo>
                  <a:lnTo>
                    <a:pt x="248507" y="0"/>
                  </a:lnTo>
                  <a:lnTo>
                    <a:pt x="0" y="0"/>
                  </a:lnTo>
                  <a:lnTo>
                    <a:pt x="248698" y="405003"/>
                  </a:lnTo>
                  <a:lnTo>
                    <a:pt x="0" y="810006"/>
                  </a:lnTo>
                  <a:lnTo>
                    <a:pt x="248984" y="810006"/>
                  </a:lnTo>
                  <a:lnTo>
                    <a:pt x="294704" y="810006"/>
                  </a:lnTo>
                  <a:lnTo>
                    <a:pt x="462534" y="540734"/>
                  </a:lnTo>
                  <a:lnTo>
                    <a:pt x="630460" y="810006"/>
                  </a:lnTo>
                  <a:lnTo>
                    <a:pt x="676466" y="810006"/>
                  </a:lnTo>
                  <a:lnTo>
                    <a:pt x="925068" y="809911"/>
                  </a:lnTo>
                  <a:lnTo>
                    <a:pt x="676370" y="405003"/>
                  </a:lnTo>
                  <a:lnTo>
                    <a:pt x="925068" y="0"/>
                  </a:lnTo>
                  <a:lnTo>
                    <a:pt x="675894" y="0"/>
                  </a:lnTo>
                </a:path>
              </a:pathLst>
            </a:custGeom>
            <a:solidFill>
              <a:srgbClr val="00B2D7"/>
            </a:solidFill>
            <a:ln w="9525" cap="flat">
              <a:noFill/>
              <a:prstDash val="solid"/>
              <a:miter/>
            </a:ln>
          </p:spPr>
          <p:txBody>
            <a:bodyPr rtlCol="0" anchor="ctr"/>
            <a:lstStyle/>
            <a:p>
              <a:endParaRPr lang="en-US" dirty="0">
                <a:latin typeface="Poppins" panose="00000500000000000000" pitchFamily="2" charset="0"/>
              </a:endParaRPr>
            </a:p>
          </p:txBody>
        </p:sp>
      </p:grpSp>
    </p:spTree>
    <p:extLst>
      <p:ext uri="{BB962C8B-B14F-4D97-AF65-F5344CB8AC3E}">
        <p14:creationId xmlns:p14="http://schemas.microsoft.com/office/powerpoint/2010/main" val="225345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A579D-3553-4F33-9067-7E7231905C3B}" type="slidenum">
              <a:rPr kumimoji="0" lang="en-US" sz="1000" b="0" i="0" u="none" strike="noStrike" kern="1200" cap="none" spc="0" normalizeH="0" baseline="0" noProof="0" smtClean="0">
                <a:ln>
                  <a:noFill/>
                </a:ln>
                <a:solidFill>
                  <a:prstClr val="black"/>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18713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A579D-3553-4F33-9067-7E7231905C3B}" type="slidenum">
              <a:rPr kumimoji="0" lang="en-US" sz="1000" b="0" i="0" u="none" strike="noStrike" kern="1200" cap="none" spc="0" normalizeH="0" baseline="0" noProof="0" smtClean="0">
                <a:ln>
                  <a:noFill/>
                </a:ln>
                <a:solidFill>
                  <a:prstClr val="black"/>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3186155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A579D-3553-4F33-9067-7E7231905C3B}" type="slidenum">
              <a:rPr kumimoji="0" lang="en-US" sz="1000" b="0" i="0" u="none" strike="noStrike" kern="1200" cap="none" spc="0" normalizeH="0" baseline="0" noProof="0" smtClean="0">
                <a:ln>
                  <a:noFill/>
                </a:ln>
                <a:solidFill>
                  <a:prstClr val="black"/>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116743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A579D-3553-4F33-9067-7E7231905C3B}" type="slidenum">
              <a:rPr kumimoji="0" lang="en-US" sz="1000" b="0" i="0" u="none" strike="noStrike" kern="1200" cap="none" spc="0" normalizeH="0" baseline="0" noProof="0" smtClean="0">
                <a:ln>
                  <a:noFill/>
                </a:ln>
                <a:solidFill>
                  <a:prstClr val="black"/>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27069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A579D-3553-4F33-9067-7E7231905C3B}" type="slidenum">
              <a:rPr kumimoji="0" lang="en-US" sz="1000" b="0" i="0" u="none" strike="noStrike" kern="1200" cap="none" spc="0" normalizeH="0" baseline="0" noProof="0" smtClean="0">
                <a:ln>
                  <a:noFill/>
                </a:ln>
                <a:solidFill>
                  <a:prstClr val="black"/>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371733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A579D-3553-4F33-9067-7E7231905C3B}" type="slidenum">
              <a:rPr kumimoji="0" lang="en-US" sz="1000" b="0" i="0" u="none" strike="noStrike" kern="1200" cap="none" spc="0" normalizeH="0" baseline="0" noProof="0" smtClean="0">
                <a:ln>
                  <a:noFill/>
                </a:ln>
                <a:solidFill>
                  <a:prstClr val="black"/>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397515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A579D-3553-4F33-9067-7E7231905C3B}" type="slidenum">
              <a:rPr kumimoji="0" lang="en-US" sz="1000" b="0" i="0" u="none" strike="noStrike" kern="1200" cap="none" spc="0" normalizeH="0" baseline="0" noProof="0" smtClean="0">
                <a:ln>
                  <a:noFill/>
                </a:ln>
                <a:solidFill>
                  <a:prstClr val="black"/>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416570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A579D-3553-4F33-9067-7E7231905C3B}" type="slidenum">
              <a:rPr kumimoji="0" lang="en-US" sz="1000" b="0" i="0" u="none" strike="noStrike" kern="1200" cap="none" spc="0" normalizeH="0" baseline="0" noProof="0" smtClean="0">
                <a:ln>
                  <a:noFill/>
                </a:ln>
                <a:solidFill>
                  <a:prstClr val="black"/>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218353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A579D-3553-4F33-9067-7E7231905C3B}" type="slidenum">
              <a:rPr kumimoji="0" lang="en-US" sz="1000" b="0" i="0" u="none" strike="noStrike" kern="1200" cap="none" spc="0" normalizeH="0" baseline="0" noProof="0" smtClean="0">
                <a:ln>
                  <a:noFill/>
                </a:ln>
                <a:solidFill>
                  <a:prstClr val="black"/>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3253263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nxp.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xp.com/"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nxp.com" TargetMode="Externa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xp.com/" TargetMode="External"/><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xp.com/" TargetMode="External"/><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345A99-368B-79E6-434B-BA1C0CA50CB2}"/>
              </a:ext>
            </a:extLst>
          </p:cNvPr>
          <p:cNvSpPr/>
          <p:nvPr userDrawn="1"/>
        </p:nvSpPr>
        <p:spPr>
          <a:xfrm>
            <a:off x="0" y="0"/>
            <a:ext cx="12192000" cy="6858000"/>
          </a:xfrm>
          <a:prstGeom prst="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dirty="0">
              <a:latin typeface="Poppins SemiBold" panose="00000700000000000000" pitchFamily="2" charset="0"/>
              <a:cs typeface="Poppins SemiBold" panose="00000700000000000000" pitchFamily="2" charset="0"/>
            </a:endParaRPr>
          </a:p>
        </p:txBody>
      </p:sp>
      <p:pic>
        <p:nvPicPr>
          <p:cNvPr id="5" name="Picture 4">
            <a:extLst>
              <a:ext uri="{FF2B5EF4-FFF2-40B4-BE49-F238E27FC236}">
                <a16:creationId xmlns:a16="http://schemas.microsoft.com/office/drawing/2014/main" id="{37C10890-84F3-53AF-97F6-1391EB331A7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6624" y="0"/>
            <a:ext cx="5675376" cy="6858000"/>
          </a:xfrm>
          <a:prstGeom prst="rect">
            <a:avLst/>
          </a:prstGeom>
        </p:spPr>
      </p:pic>
      <p:grpSp>
        <p:nvGrpSpPr>
          <p:cNvPr id="18" name="Group 17">
            <a:extLst>
              <a:ext uri="{FF2B5EF4-FFF2-40B4-BE49-F238E27FC236}">
                <a16:creationId xmlns:a16="http://schemas.microsoft.com/office/drawing/2014/main" id="{E0FACD63-E388-B5D1-F0B8-3433B5EC588C}"/>
              </a:ext>
            </a:extLst>
          </p:cNvPr>
          <p:cNvGrpSpPr/>
          <p:nvPr userDrawn="1"/>
        </p:nvGrpSpPr>
        <p:grpSpPr>
          <a:xfrm>
            <a:off x="532238" y="532263"/>
            <a:ext cx="1522954" cy="515204"/>
            <a:chOff x="532238" y="532263"/>
            <a:chExt cx="1522954" cy="515204"/>
          </a:xfrm>
        </p:grpSpPr>
        <p:sp>
          <p:nvSpPr>
            <p:cNvPr id="14" name="Freeform: Shape 13">
              <a:extLst>
                <a:ext uri="{FF2B5EF4-FFF2-40B4-BE49-F238E27FC236}">
                  <a16:creationId xmlns:a16="http://schemas.microsoft.com/office/drawing/2014/main" id="{F6CDF47C-C325-BB7F-C4C7-3D26C8895BA9}"/>
                </a:ext>
              </a:extLst>
            </p:cNvPr>
            <p:cNvSpPr/>
            <p:nvPr/>
          </p:nvSpPr>
          <p:spPr>
            <a:xfrm>
              <a:off x="532238" y="532263"/>
              <a:ext cx="584573" cy="515204"/>
            </a:xfrm>
            <a:custGeom>
              <a:avLst/>
              <a:gdLst>
                <a:gd name="connsiteX0" fmla="*/ 670274 w 919067"/>
                <a:gd name="connsiteY0" fmla="*/ 0 h 810006"/>
                <a:gd name="connsiteX1" fmla="*/ 670274 w 919067"/>
                <a:gd name="connsiteY1" fmla="*/ 489394 h 810006"/>
                <a:gd name="connsiteX2" fmla="*/ 248984 w 919067"/>
                <a:gd name="connsiteY2" fmla="*/ 0 h 810006"/>
                <a:gd name="connsiteX3" fmla="*/ 0 w 919067"/>
                <a:gd name="connsiteY3" fmla="*/ 0 h 810006"/>
                <a:gd name="connsiteX4" fmla="*/ 0 w 919067"/>
                <a:gd name="connsiteY4" fmla="*/ 809244 h 810006"/>
                <a:gd name="connsiteX5" fmla="*/ 476 w 919067"/>
                <a:gd name="connsiteY5" fmla="*/ 810006 h 810006"/>
                <a:gd name="connsiteX6" fmla="*/ 249174 w 919067"/>
                <a:gd name="connsiteY6" fmla="*/ 809911 h 810006"/>
                <a:gd name="connsiteX7" fmla="*/ 249079 w 919067"/>
                <a:gd name="connsiteY7" fmla="*/ 320516 h 810006"/>
                <a:gd name="connsiteX8" fmla="*/ 670370 w 919067"/>
                <a:gd name="connsiteY8" fmla="*/ 810006 h 810006"/>
                <a:gd name="connsiteX9" fmla="*/ 919067 w 919067"/>
                <a:gd name="connsiteY9" fmla="*/ 405003 h 810006"/>
                <a:gd name="connsiteX10" fmla="*/ 670370 w 919067"/>
                <a:gd name="connsiteY10"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067" h="810006">
                  <a:moveTo>
                    <a:pt x="670274" y="0"/>
                  </a:moveTo>
                  <a:lnTo>
                    <a:pt x="670274" y="489394"/>
                  </a:lnTo>
                  <a:lnTo>
                    <a:pt x="248984" y="0"/>
                  </a:lnTo>
                  <a:lnTo>
                    <a:pt x="0" y="0"/>
                  </a:lnTo>
                  <a:lnTo>
                    <a:pt x="0" y="809244"/>
                  </a:lnTo>
                  <a:lnTo>
                    <a:pt x="476" y="810006"/>
                  </a:lnTo>
                  <a:lnTo>
                    <a:pt x="249174" y="809911"/>
                  </a:lnTo>
                  <a:lnTo>
                    <a:pt x="249079" y="320516"/>
                  </a:lnTo>
                  <a:lnTo>
                    <a:pt x="670370" y="810006"/>
                  </a:lnTo>
                  <a:lnTo>
                    <a:pt x="919067" y="405003"/>
                  </a:lnTo>
                  <a:lnTo>
                    <a:pt x="670370" y="0"/>
                  </a:lnTo>
                </a:path>
              </a:pathLst>
            </a:custGeom>
            <a:solidFill>
              <a:srgbClr val="F9B500"/>
            </a:solidFill>
            <a:ln w="9525" cap="flat">
              <a:noFill/>
              <a:prstDash val="solid"/>
              <a:miter/>
            </a:ln>
          </p:spPr>
          <p:txBody>
            <a:bodyPr rtlCol="0" anchor="ctr"/>
            <a:lstStyle/>
            <a:p>
              <a:endParaRPr lang="en-US" dirty="0">
                <a:latin typeface="Poppins" panose="00000500000000000000" pitchFamily="2" charset="0"/>
              </a:endParaRPr>
            </a:p>
          </p:txBody>
        </p:sp>
        <p:sp>
          <p:nvSpPr>
            <p:cNvPr id="15" name="Freeform: Shape 14">
              <a:extLst>
                <a:ext uri="{FF2B5EF4-FFF2-40B4-BE49-F238E27FC236}">
                  <a16:creationId xmlns:a16="http://schemas.microsoft.com/office/drawing/2014/main" id="{1A662EDF-F39B-15A1-566D-412FDA49117E}"/>
                </a:ext>
              </a:extLst>
            </p:cNvPr>
            <p:cNvSpPr/>
            <p:nvPr/>
          </p:nvSpPr>
          <p:spPr>
            <a:xfrm>
              <a:off x="1484069" y="532263"/>
              <a:ext cx="571123" cy="515204"/>
            </a:xfrm>
            <a:custGeom>
              <a:avLst/>
              <a:gdLst>
                <a:gd name="connsiteX0" fmla="*/ 603599 w 897921"/>
                <a:gd name="connsiteY0" fmla="*/ 0 h 810006"/>
                <a:gd name="connsiteX1" fmla="*/ 248698 w 897921"/>
                <a:gd name="connsiteY1" fmla="*/ 0 h 810006"/>
                <a:gd name="connsiteX2" fmla="*/ 0 w 897921"/>
                <a:gd name="connsiteY2" fmla="*/ 405003 h 810006"/>
                <a:gd name="connsiteX3" fmla="*/ 248603 w 897921"/>
                <a:gd name="connsiteY3" fmla="*/ 810006 h 810006"/>
                <a:gd name="connsiteX4" fmla="*/ 248698 w 897921"/>
                <a:gd name="connsiteY4" fmla="*/ 810006 h 810006"/>
                <a:gd name="connsiteX5" fmla="*/ 248603 w 897921"/>
                <a:gd name="connsiteY5" fmla="*/ 631127 h 810006"/>
                <a:gd name="connsiteX6" fmla="*/ 668750 w 897921"/>
                <a:gd name="connsiteY6" fmla="*/ 631127 h 810006"/>
                <a:gd name="connsiteX7" fmla="*/ 897922 w 897921"/>
                <a:gd name="connsiteY7" fmla="*/ 372142 h 810006"/>
                <a:gd name="connsiteX8" fmla="*/ 897922 w 897921"/>
                <a:gd name="connsiteY8" fmla="*/ 276987 h 810006"/>
                <a:gd name="connsiteX9" fmla="*/ 603599 w 897921"/>
                <a:gd name="connsiteY9" fmla="*/ 0 h 810006"/>
                <a:gd name="connsiteX10" fmla="*/ 665702 w 897921"/>
                <a:gd name="connsiteY10" fmla="*/ 326803 h 810006"/>
                <a:gd name="connsiteX11" fmla="*/ 584835 w 897921"/>
                <a:gd name="connsiteY11" fmla="*/ 430054 h 810006"/>
                <a:gd name="connsiteX12" fmla="*/ 248984 w 897921"/>
                <a:gd name="connsiteY12" fmla="*/ 430054 h 810006"/>
                <a:gd name="connsiteX13" fmla="*/ 248984 w 897921"/>
                <a:gd name="connsiteY13" fmla="*/ 200882 h 810006"/>
                <a:gd name="connsiteX14" fmla="*/ 563499 w 897921"/>
                <a:gd name="connsiteY14" fmla="*/ 200882 h 810006"/>
                <a:gd name="connsiteX15" fmla="*/ 665702 w 897921"/>
                <a:gd name="connsiteY15" fmla="*/ 286893 h 810006"/>
                <a:gd name="connsiteX16" fmla="*/ 665702 w 897921"/>
                <a:gd name="connsiteY16" fmla="*/ 326803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921" h="810006">
                  <a:moveTo>
                    <a:pt x="603599" y="0"/>
                  </a:moveTo>
                  <a:lnTo>
                    <a:pt x="248698" y="0"/>
                  </a:lnTo>
                  <a:lnTo>
                    <a:pt x="0" y="405003"/>
                  </a:lnTo>
                  <a:lnTo>
                    <a:pt x="248603" y="810006"/>
                  </a:lnTo>
                  <a:lnTo>
                    <a:pt x="248698" y="810006"/>
                  </a:lnTo>
                  <a:lnTo>
                    <a:pt x="248603" y="631127"/>
                  </a:lnTo>
                  <a:lnTo>
                    <a:pt x="668750" y="631127"/>
                  </a:lnTo>
                  <a:cubicBezTo>
                    <a:pt x="845153" y="631127"/>
                    <a:pt x="897922" y="492728"/>
                    <a:pt x="897922" y="372142"/>
                  </a:cubicBezTo>
                  <a:lnTo>
                    <a:pt x="897922" y="276987"/>
                  </a:lnTo>
                  <a:cubicBezTo>
                    <a:pt x="897922" y="118300"/>
                    <a:pt x="840677" y="0"/>
                    <a:pt x="603599" y="0"/>
                  </a:cubicBezTo>
                  <a:close/>
                  <a:moveTo>
                    <a:pt x="665702" y="326803"/>
                  </a:moveTo>
                  <a:cubicBezTo>
                    <a:pt x="665702" y="374809"/>
                    <a:pt x="643223" y="430054"/>
                    <a:pt x="584835" y="430054"/>
                  </a:cubicBezTo>
                  <a:lnTo>
                    <a:pt x="248984" y="430054"/>
                  </a:lnTo>
                  <a:lnTo>
                    <a:pt x="248984" y="200882"/>
                  </a:lnTo>
                  <a:lnTo>
                    <a:pt x="563499" y="200882"/>
                  </a:lnTo>
                  <a:cubicBezTo>
                    <a:pt x="638747" y="200882"/>
                    <a:pt x="665702" y="232124"/>
                    <a:pt x="665702" y="286893"/>
                  </a:cubicBezTo>
                  <a:lnTo>
                    <a:pt x="665702" y="326803"/>
                  </a:lnTo>
                  <a:close/>
                </a:path>
              </a:pathLst>
            </a:custGeom>
            <a:solidFill>
              <a:srgbClr val="69CA00"/>
            </a:solidFill>
            <a:ln w="9525" cap="flat">
              <a:noFill/>
              <a:prstDash val="solid"/>
              <a:miter/>
            </a:ln>
          </p:spPr>
          <p:txBody>
            <a:bodyPr rtlCol="0" anchor="ctr"/>
            <a:lstStyle/>
            <a:p>
              <a:endParaRPr lang="en-US" dirty="0">
                <a:latin typeface="Poppins" panose="00000500000000000000" pitchFamily="2" charset="0"/>
              </a:endParaRPr>
            </a:p>
          </p:txBody>
        </p:sp>
        <p:sp>
          <p:nvSpPr>
            <p:cNvPr id="16" name="Freeform: Shape 15">
              <a:extLst>
                <a:ext uri="{FF2B5EF4-FFF2-40B4-BE49-F238E27FC236}">
                  <a16:creationId xmlns:a16="http://schemas.microsoft.com/office/drawing/2014/main" id="{CD7E18CE-E236-624D-A553-0F4E7177EEC5}"/>
                </a:ext>
              </a:extLst>
            </p:cNvPr>
            <p:cNvSpPr/>
            <p:nvPr/>
          </p:nvSpPr>
          <p:spPr>
            <a:xfrm>
              <a:off x="1006245" y="532263"/>
              <a:ext cx="588389" cy="515204"/>
            </a:xfrm>
            <a:custGeom>
              <a:avLst/>
              <a:gdLst>
                <a:gd name="connsiteX0" fmla="*/ 675894 w 925067"/>
                <a:gd name="connsiteY0" fmla="*/ 0 h 810006"/>
                <a:gd name="connsiteX1" fmla="*/ 630460 w 925067"/>
                <a:gd name="connsiteY1" fmla="*/ 0 h 810006"/>
                <a:gd name="connsiteX2" fmla="*/ 462534 w 925067"/>
                <a:gd name="connsiteY2" fmla="*/ 269177 h 810006"/>
                <a:gd name="connsiteX3" fmla="*/ 294704 w 925067"/>
                <a:gd name="connsiteY3" fmla="*/ 0 h 810006"/>
                <a:gd name="connsiteX4" fmla="*/ 248507 w 925067"/>
                <a:gd name="connsiteY4" fmla="*/ 0 h 810006"/>
                <a:gd name="connsiteX5" fmla="*/ 0 w 925067"/>
                <a:gd name="connsiteY5" fmla="*/ 0 h 810006"/>
                <a:gd name="connsiteX6" fmla="*/ 248698 w 925067"/>
                <a:gd name="connsiteY6" fmla="*/ 405003 h 810006"/>
                <a:gd name="connsiteX7" fmla="*/ 0 w 925067"/>
                <a:gd name="connsiteY7" fmla="*/ 810006 h 810006"/>
                <a:gd name="connsiteX8" fmla="*/ 248984 w 925067"/>
                <a:gd name="connsiteY8" fmla="*/ 810006 h 810006"/>
                <a:gd name="connsiteX9" fmla="*/ 294704 w 925067"/>
                <a:gd name="connsiteY9" fmla="*/ 810006 h 810006"/>
                <a:gd name="connsiteX10" fmla="*/ 462534 w 925067"/>
                <a:gd name="connsiteY10" fmla="*/ 540734 h 810006"/>
                <a:gd name="connsiteX11" fmla="*/ 630460 w 925067"/>
                <a:gd name="connsiteY11" fmla="*/ 810006 h 810006"/>
                <a:gd name="connsiteX12" fmla="*/ 676466 w 925067"/>
                <a:gd name="connsiteY12" fmla="*/ 810006 h 810006"/>
                <a:gd name="connsiteX13" fmla="*/ 925068 w 925067"/>
                <a:gd name="connsiteY13" fmla="*/ 809911 h 810006"/>
                <a:gd name="connsiteX14" fmla="*/ 676370 w 925067"/>
                <a:gd name="connsiteY14" fmla="*/ 405003 h 810006"/>
                <a:gd name="connsiteX15" fmla="*/ 925068 w 925067"/>
                <a:gd name="connsiteY15" fmla="*/ 0 h 810006"/>
                <a:gd name="connsiteX16" fmla="*/ 675894 w 925067"/>
                <a:gd name="connsiteY16"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5067" h="810006">
                  <a:moveTo>
                    <a:pt x="675894" y="0"/>
                  </a:moveTo>
                  <a:lnTo>
                    <a:pt x="630460" y="0"/>
                  </a:lnTo>
                  <a:lnTo>
                    <a:pt x="462534" y="269177"/>
                  </a:lnTo>
                  <a:lnTo>
                    <a:pt x="294704" y="0"/>
                  </a:lnTo>
                  <a:lnTo>
                    <a:pt x="248507" y="0"/>
                  </a:lnTo>
                  <a:lnTo>
                    <a:pt x="0" y="0"/>
                  </a:lnTo>
                  <a:lnTo>
                    <a:pt x="248698" y="405003"/>
                  </a:lnTo>
                  <a:lnTo>
                    <a:pt x="0" y="810006"/>
                  </a:lnTo>
                  <a:lnTo>
                    <a:pt x="248984" y="810006"/>
                  </a:lnTo>
                  <a:lnTo>
                    <a:pt x="294704" y="810006"/>
                  </a:lnTo>
                  <a:lnTo>
                    <a:pt x="462534" y="540734"/>
                  </a:lnTo>
                  <a:lnTo>
                    <a:pt x="630460" y="810006"/>
                  </a:lnTo>
                  <a:lnTo>
                    <a:pt x="676466" y="810006"/>
                  </a:lnTo>
                  <a:lnTo>
                    <a:pt x="925068" y="809911"/>
                  </a:lnTo>
                  <a:lnTo>
                    <a:pt x="676370" y="405003"/>
                  </a:lnTo>
                  <a:lnTo>
                    <a:pt x="925068" y="0"/>
                  </a:lnTo>
                  <a:lnTo>
                    <a:pt x="675894" y="0"/>
                  </a:lnTo>
                </a:path>
              </a:pathLst>
            </a:custGeom>
            <a:solidFill>
              <a:srgbClr val="0EAFE0"/>
            </a:solidFill>
            <a:ln w="9525" cap="flat">
              <a:noFill/>
              <a:prstDash val="solid"/>
              <a:miter/>
            </a:ln>
          </p:spPr>
          <p:txBody>
            <a:bodyPr rtlCol="0" anchor="ctr"/>
            <a:lstStyle/>
            <a:p>
              <a:endParaRPr lang="en-US" dirty="0">
                <a:latin typeface="Poppins" panose="00000500000000000000" pitchFamily="2" charset="0"/>
              </a:endParaRPr>
            </a:p>
          </p:txBody>
        </p:sp>
      </p:grpSp>
      <p:sp>
        <p:nvSpPr>
          <p:cNvPr id="4" name="Text Placeholder 5">
            <a:extLst>
              <a:ext uri="{FF2B5EF4-FFF2-40B4-BE49-F238E27FC236}">
                <a16:creationId xmlns:a16="http://schemas.microsoft.com/office/drawing/2014/main" id="{F4F899F3-4A81-1BED-FC34-96E0CF1E0BA7}"/>
              </a:ext>
            </a:extLst>
          </p:cNvPr>
          <p:cNvSpPr>
            <a:spLocks noGrp="1"/>
          </p:cNvSpPr>
          <p:nvPr userDrawn="1">
            <p:ph type="body" sz="quarter" idx="11" hasCustomPrompt="1"/>
          </p:nvPr>
        </p:nvSpPr>
        <p:spPr>
          <a:xfrm>
            <a:off x="1342652" y="5223518"/>
            <a:ext cx="5062912" cy="847619"/>
          </a:xfrm>
          <a:prstGeom prst="rect">
            <a:avLst/>
          </a:prstGeom>
        </p:spPr>
        <p:txBody>
          <a:bodyPr lIns="0" tIns="0" rIns="0" bIns="0" anchor="t"/>
          <a:lstStyle>
            <a:lvl1pPr marL="0" indent="0">
              <a:lnSpc>
                <a:spcPct val="100000"/>
              </a:lnSpc>
              <a:spcBef>
                <a:spcPts val="0"/>
              </a:spcBef>
              <a:buNone/>
              <a:defRPr sz="1500" b="0" i="0">
                <a:solidFill>
                  <a:schemeClr val="tx2"/>
                </a:solidFill>
                <a:latin typeface="Poppins" panose="00000500000000000000" pitchFamily="2" charset="0"/>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If required goes here | speaker title, date and/or additional information</a:t>
            </a:r>
          </a:p>
        </p:txBody>
      </p:sp>
      <p:sp>
        <p:nvSpPr>
          <p:cNvPr id="8" name="Text Placeholder 7">
            <a:extLst>
              <a:ext uri="{FF2B5EF4-FFF2-40B4-BE49-F238E27FC236}">
                <a16:creationId xmlns:a16="http://schemas.microsoft.com/office/drawing/2014/main" id="{BD07D2A9-EA64-7655-994E-7F1A46D1A87B}"/>
              </a:ext>
            </a:extLst>
          </p:cNvPr>
          <p:cNvSpPr>
            <a:spLocks noGrp="1"/>
          </p:cNvSpPr>
          <p:nvPr userDrawn="1">
            <p:ph type="body" sz="quarter" idx="12" hasCustomPrompt="1"/>
          </p:nvPr>
        </p:nvSpPr>
        <p:spPr>
          <a:xfrm>
            <a:off x="1342652" y="4695137"/>
            <a:ext cx="5062912" cy="423152"/>
          </a:xfrm>
          <a:prstGeom prst="rect">
            <a:avLst/>
          </a:prstGeom>
        </p:spPr>
        <p:txBody>
          <a:bodyPr lIns="0" tIns="0" rIns="0" bIns="0" anchor="b"/>
          <a:lstStyle>
            <a:lvl1pPr marL="0" indent="0">
              <a:buNone/>
              <a:defRPr sz="1800">
                <a:latin typeface="Poppins SemiBold" panose="00000700000000000000" pitchFamily="2" charset="0"/>
                <a:cs typeface="Poppins SemiBold" panose="000007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Subheading or speaker name</a:t>
            </a:r>
          </a:p>
        </p:txBody>
      </p:sp>
      <p:sp>
        <p:nvSpPr>
          <p:cNvPr id="2" name="Text Placeholder 5">
            <a:extLst>
              <a:ext uri="{FF2B5EF4-FFF2-40B4-BE49-F238E27FC236}">
                <a16:creationId xmlns:a16="http://schemas.microsoft.com/office/drawing/2014/main" id="{F1F12CB4-23BC-65BB-21C5-8EB7AC7F287C}"/>
              </a:ext>
            </a:extLst>
          </p:cNvPr>
          <p:cNvSpPr txBox="1">
            <a:spLocks/>
          </p:cNvSpPr>
          <p:nvPr userDrawn="1"/>
        </p:nvSpPr>
        <p:spPr>
          <a:xfrm>
            <a:off x="1343025" y="6292680"/>
            <a:ext cx="5062539" cy="274863"/>
          </a:xfrm>
          <a:prstGeom prst="rect">
            <a:avLst/>
          </a:prstGeom>
        </p:spPr>
        <p:txBody>
          <a:bodyPr lIns="0" tIns="0" rIns="0" bIns="0" anchor="b"/>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0" i="0" dirty="0">
                <a:solidFill>
                  <a:schemeClr val="tx1">
                    <a:lumMod val="75000"/>
                    <a:lumOff val="25000"/>
                  </a:schemeClr>
                </a:solidFill>
                <a:latin typeface="Poppins SemiBold" pitchFamily="2" charset="77"/>
                <a:cs typeface="Poppins SemiBold" pitchFamily="2" charset="77"/>
              </a:rPr>
              <a:t>|  </a:t>
            </a:r>
            <a:r>
              <a:rPr lang="en-GB" b="1" dirty="0">
                <a:latin typeface="Poppins" panose="00000500000000000000" pitchFamily="2" charset="0"/>
                <a:cs typeface="Poppins" panose="00000500000000000000" pitchFamily="2" charset="0"/>
              </a:rPr>
              <a:t>Public</a:t>
            </a:r>
            <a:r>
              <a:rPr lang="en-GB" b="0" i="0" dirty="0">
                <a:solidFill>
                  <a:schemeClr val="tx1">
                    <a:lumMod val="75000"/>
                    <a:lumOff val="25000"/>
                  </a:schemeClr>
                </a:solidFill>
                <a:latin typeface="Poppins SemiBold" pitchFamily="2" charset="77"/>
                <a:cs typeface="Poppins SemiBold" pitchFamily="2" charset="77"/>
              </a:rPr>
              <a:t>  |  </a:t>
            </a:r>
            <a:r>
              <a:rPr lang="en-US" sz="800" b="0" i="0" dirty="0">
                <a:solidFill>
                  <a:schemeClr val="tx1">
                    <a:lumMod val="75000"/>
                    <a:lumOff val="25000"/>
                  </a:schemeClr>
                </a:solidFill>
                <a:latin typeface="Poppins" panose="00000500000000000000" pitchFamily="2" charset="0"/>
                <a:cs typeface="Poppins" panose="00000500000000000000" pitchFamily="2" charset="0"/>
              </a:rPr>
              <a:t>NXP and the NXP logo are trademarks of NXP B.V. All other product </a:t>
            </a:r>
            <a:br>
              <a:rPr lang="en-US" sz="800" b="0" i="0" dirty="0">
                <a:solidFill>
                  <a:schemeClr val="tx1">
                    <a:lumMod val="75000"/>
                    <a:lumOff val="25000"/>
                  </a:schemeClr>
                </a:solidFill>
                <a:latin typeface="Poppins" panose="00000500000000000000" pitchFamily="2" charset="0"/>
                <a:cs typeface="Poppins" panose="00000500000000000000" pitchFamily="2" charset="0"/>
              </a:rPr>
            </a:br>
            <a:r>
              <a:rPr lang="en-US" sz="800" b="0" i="0" dirty="0">
                <a:solidFill>
                  <a:schemeClr val="tx1">
                    <a:lumMod val="75000"/>
                    <a:lumOff val="25000"/>
                  </a:schemeClr>
                </a:solidFill>
                <a:latin typeface="Poppins" panose="00000500000000000000" pitchFamily="2" charset="0"/>
                <a:cs typeface="Poppins" panose="00000500000000000000" pitchFamily="2" charset="0"/>
              </a:rPr>
              <a:t>or service names are the property of their respective owners. © 2024 NXP B.V.</a:t>
            </a:r>
          </a:p>
        </p:txBody>
      </p:sp>
      <p:sp>
        <p:nvSpPr>
          <p:cNvPr id="9" name="Title 6">
            <a:extLst>
              <a:ext uri="{FF2B5EF4-FFF2-40B4-BE49-F238E27FC236}">
                <a16:creationId xmlns:a16="http://schemas.microsoft.com/office/drawing/2014/main" id="{8AF1407E-E8DD-506D-ABAE-03BCC68F5A47}"/>
              </a:ext>
            </a:extLst>
          </p:cNvPr>
          <p:cNvSpPr>
            <a:spLocks noGrp="1"/>
          </p:cNvSpPr>
          <p:nvPr>
            <p:ph type="title" hasCustomPrompt="1"/>
          </p:nvPr>
        </p:nvSpPr>
        <p:spPr>
          <a:xfrm>
            <a:off x="1342652" y="1616531"/>
            <a:ext cx="5122863" cy="2610984"/>
          </a:xfrm>
          <a:prstGeom prst="rect">
            <a:avLst/>
          </a:prstGeom>
        </p:spPr>
        <p:txBody>
          <a:bodyPr lIns="0" tIns="0" rIns="0" bIns="0" anchor="b"/>
          <a:lstStyle>
            <a:lvl1pPr>
              <a:lnSpc>
                <a:spcPct val="100000"/>
              </a:lnSpc>
              <a:defRPr lang="en-US" sz="4200" b="1" i="0" kern="1200" dirty="0">
                <a:solidFill>
                  <a:schemeClr val="tx2"/>
                </a:solidFill>
                <a:latin typeface="Poppins SemiBold" pitchFamily="2" charset="77"/>
                <a:ea typeface="+mn-ea"/>
                <a:cs typeface="Poppins SemiBold" pitchFamily="2" charset="77"/>
              </a:defRPr>
            </a:lvl1pPr>
          </a:lstStyle>
          <a:p>
            <a:r>
              <a:rPr lang="en-US" dirty="0"/>
              <a:t>The Presentation Title Goes Here</a:t>
            </a:r>
          </a:p>
        </p:txBody>
      </p:sp>
    </p:spTree>
    <p:extLst>
      <p:ext uri="{BB962C8B-B14F-4D97-AF65-F5344CB8AC3E}">
        <p14:creationId xmlns:p14="http://schemas.microsoft.com/office/powerpoint/2010/main" val="2729182136"/>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9DF2FD-8939-B595-5D9D-F404E5575659}"/>
              </a:ext>
            </a:extLst>
          </p:cNvPr>
          <p:cNvSpPr>
            <a:spLocks noGrp="1"/>
          </p:cNvSpPr>
          <p:nvPr>
            <p:ph type="body" sz="quarter" idx="14" hasCustomPrompt="1"/>
          </p:nvPr>
        </p:nvSpPr>
        <p:spPr>
          <a:xfrm>
            <a:off x="379413" y="1150938"/>
            <a:ext cx="11433175" cy="4781550"/>
          </a:xfrm>
          <a:prstGeom prst="rect">
            <a:avLst/>
          </a:prstGeom>
        </p:spPr>
        <p:txBody>
          <a:bodyPr lIns="0" tIns="0" rIns="0" bIns="0">
            <a:normAutofit/>
          </a:bodyPr>
          <a:lstStyle>
            <a:lvl1pPr marL="171450" indent="-171450">
              <a:lnSpc>
                <a:spcPct val="110000"/>
              </a:lnSpc>
              <a:spcBef>
                <a:spcPts val="600"/>
              </a:spcBef>
              <a:buFont typeface="Arial" panose="020B0604020202020204" pitchFamily="34" charset="0"/>
              <a:buChar char="•"/>
              <a:defRPr sz="2000">
                <a:latin typeface="Poppins" panose="00000500000000000000" pitchFamily="2" charset="0"/>
                <a:cs typeface="Poppins" panose="00000500000000000000" pitchFamily="2" charset="0"/>
              </a:defRPr>
            </a:lvl1pPr>
            <a:lvl2pPr marL="344488" indent="-173038">
              <a:lnSpc>
                <a:spcPct val="110000"/>
              </a:lnSpc>
              <a:spcBef>
                <a:spcPts val="600"/>
              </a:spcBef>
              <a:buFont typeface="Poppins" panose="00000500000000000000" pitchFamily="2" charset="0"/>
              <a:buChar char="−"/>
              <a:defRPr sz="1800">
                <a:latin typeface="Poppins" panose="00000500000000000000" pitchFamily="2" charset="0"/>
                <a:cs typeface="Poppins" panose="00000500000000000000" pitchFamily="2" charset="0"/>
              </a:defRPr>
            </a:lvl2pPr>
            <a:lvl3pPr marL="515938" indent="-171450">
              <a:lnSpc>
                <a:spcPct val="110000"/>
              </a:lnSpc>
              <a:spcBef>
                <a:spcPts val="600"/>
              </a:spcBef>
              <a:defRPr sz="1600">
                <a:latin typeface="Poppins" panose="00000500000000000000" pitchFamily="2" charset="0"/>
                <a:cs typeface="Poppins" panose="00000500000000000000" pitchFamily="2" charset="0"/>
              </a:defRPr>
            </a:lvl3pPr>
            <a:lvl4pPr marL="688975" indent="-173038">
              <a:lnSpc>
                <a:spcPct val="110000"/>
              </a:lnSpc>
              <a:spcBef>
                <a:spcPts val="600"/>
              </a:spcBef>
              <a:buFont typeface="Poppins" panose="00000500000000000000" pitchFamily="2" charset="0"/>
              <a:buChar char="−"/>
              <a:defRPr sz="1400">
                <a:latin typeface="Poppins" panose="00000500000000000000" pitchFamily="2" charset="0"/>
                <a:cs typeface="Poppins" panose="00000500000000000000" pitchFamily="2" charset="0"/>
              </a:defRPr>
            </a:lvl4pPr>
            <a:lvl5pPr marL="855663" indent="-166688">
              <a:lnSpc>
                <a:spcPct val="110000"/>
              </a:lnSpc>
              <a:spcBef>
                <a:spcPts val="600"/>
              </a:spcBef>
              <a:defRPr sz="1200">
                <a:latin typeface="Poppins" panose="00000500000000000000" pitchFamily="2" charset="0"/>
                <a:cs typeface="Poppins" panose="00000500000000000000" pitchFamily="2" charset="0"/>
              </a:defRPr>
            </a:lvl5pPr>
          </a:lstStyle>
          <a:p>
            <a:pPr lvl="0"/>
            <a:r>
              <a:rPr lang="en-US" dirty="0"/>
              <a:t>Click to add first level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2">
            <a:extLst>
              <a:ext uri="{FF2B5EF4-FFF2-40B4-BE49-F238E27FC236}">
                <a16:creationId xmlns:a16="http://schemas.microsoft.com/office/drawing/2014/main" id="{0403CA76-C645-B9AC-7B46-CD595E660226}"/>
              </a:ext>
            </a:extLst>
          </p:cNvPr>
          <p:cNvSpPr>
            <a:spLocks noGrp="1"/>
          </p:cNvSpPr>
          <p:nvPr>
            <p:ph type="title" hasCustomPrompt="1"/>
          </p:nvPr>
        </p:nvSpPr>
        <p:spPr>
          <a:xfrm>
            <a:off x="379411" y="376519"/>
            <a:ext cx="11432485" cy="677732"/>
          </a:xfrm>
          <a:prstGeom prst="rect">
            <a:avLst/>
          </a:prstGeom>
        </p:spPr>
        <p:txBody>
          <a:bodyPr lIns="0" tIns="0" rIns="0" bIns="0"/>
          <a:lstStyle>
            <a:lvl1pPr>
              <a:lnSpc>
                <a:spcPct val="100000"/>
              </a:lnSpc>
              <a:defRPr lang="en-US" sz="2200" b="1" i="0" kern="1200" dirty="0">
                <a:solidFill>
                  <a:schemeClr val="tx2"/>
                </a:solidFill>
                <a:latin typeface="Poppins SemiBold" pitchFamily="2" charset="77"/>
                <a:ea typeface="+mn-ea"/>
                <a:cs typeface="Poppins SemiBold" pitchFamily="2" charset="77"/>
              </a:defRPr>
            </a:lvl1pPr>
          </a:lstStyle>
          <a:p>
            <a:r>
              <a:rPr lang="en-US" dirty="0"/>
              <a:t>Title of slide goes here</a:t>
            </a:r>
          </a:p>
        </p:txBody>
      </p:sp>
      <p:sp>
        <p:nvSpPr>
          <p:cNvPr id="3" name="Footer Placeholder 7">
            <a:extLst>
              <a:ext uri="{FF2B5EF4-FFF2-40B4-BE49-F238E27FC236}">
                <a16:creationId xmlns:a16="http://schemas.microsoft.com/office/drawing/2014/main" id="{3B4A12A3-E68B-B5F9-ECD4-384E6D7D581B}"/>
              </a:ext>
            </a:extLst>
          </p:cNvPr>
          <p:cNvSpPr>
            <a:spLocks noGrp="1"/>
          </p:cNvSpPr>
          <p:nvPr>
            <p:ph type="ftr" sz="quarter" idx="3"/>
          </p:nvPr>
        </p:nvSpPr>
        <p:spPr>
          <a:xfrm>
            <a:off x="2205665" y="6229255"/>
            <a:ext cx="9605537" cy="365124"/>
          </a:xfrm>
          <a:prstGeom prst="rect">
            <a:avLst/>
          </a:prstGeom>
        </p:spPr>
        <p:txBody>
          <a:bodyPr vert="horz" lIns="0" tIns="0" rIns="0" bIns="0" rtlCol="0" anchor="b"/>
          <a:lstStyle>
            <a:lvl1pPr algn="l">
              <a:defRPr sz="800">
                <a:solidFill>
                  <a:schemeClr val="tx1">
                    <a:lumMod val="75000"/>
                  </a:schemeClr>
                </a:solidFill>
              </a:defRPr>
            </a:lvl1pPr>
          </a:lstStyle>
          <a:p>
            <a:r>
              <a:rPr lang="en-US" dirty="0"/>
              <a:t>Notes and sources</a:t>
            </a:r>
          </a:p>
        </p:txBody>
      </p:sp>
    </p:spTree>
    <p:extLst>
      <p:ext uri="{BB962C8B-B14F-4D97-AF65-F5344CB8AC3E}">
        <p14:creationId xmlns:p14="http://schemas.microsoft.com/office/powerpoint/2010/main" val="3150274113"/>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0F1C6B1E-C608-FC8D-A582-DC3E5628342F}"/>
              </a:ext>
            </a:extLst>
          </p:cNvPr>
          <p:cNvSpPr>
            <a:spLocks noGrp="1"/>
          </p:cNvSpPr>
          <p:nvPr>
            <p:ph type="body" sz="quarter" idx="13" hasCustomPrompt="1"/>
          </p:nvPr>
        </p:nvSpPr>
        <p:spPr>
          <a:xfrm>
            <a:off x="379412" y="806825"/>
            <a:ext cx="11432485" cy="446442"/>
          </a:xfrm>
          <a:prstGeom prst="rect">
            <a:avLst/>
          </a:prstGeom>
        </p:spPr>
        <p:txBody>
          <a:bodyPr lIns="0" tIns="0" rIns="0" bIns="0" anchor="t"/>
          <a:lstStyle>
            <a:lvl1pPr marL="0" indent="0">
              <a:lnSpc>
                <a:spcPct val="100000"/>
              </a:lnSpc>
              <a:spcBef>
                <a:spcPts val="0"/>
              </a:spcBef>
              <a:buNone/>
              <a:defRPr sz="1700" b="0" i="0">
                <a:solidFill>
                  <a:schemeClr val="tx2"/>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Second line subtitle of slide goes here</a:t>
            </a:r>
          </a:p>
        </p:txBody>
      </p:sp>
      <p:sp>
        <p:nvSpPr>
          <p:cNvPr id="5" name="Title 2">
            <a:extLst>
              <a:ext uri="{FF2B5EF4-FFF2-40B4-BE49-F238E27FC236}">
                <a16:creationId xmlns:a16="http://schemas.microsoft.com/office/drawing/2014/main" id="{0F7DBDFB-B1CE-5E8E-F55C-5F56AF0CE3E2}"/>
              </a:ext>
            </a:extLst>
          </p:cNvPr>
          <p:cNvSpPr>
            <a:spLocks noGrp="1"/>
          </p:cNvSpPr>
          <p:nvPr>
            <p:ph type="title" hasCustomPrompt="1"/>
          </p:nvPr>
        </p:nvSpPr>
        <p:spPr>
          <a:xfrm>
            <a:off x="379411" y="376519"/>
            <a:ext cx="11432485" cy="398032"/>
          </a:xfrm>
          <a:prstGeom prst="rect">
            <a:avLst/>
          </a:prstGeom>
        </p:spPr>
        <p:txBody>
          <a:bodyPr lIns="0" tIns="0" rIns="0" bIns="0"/>
          <a:lstStyle>
            <a:lvl1pPr>
              <a:lnSpc>
                <a:spcPct val="100000"/>
              </a:lnSpc>
              <a:defRPr lang="en-US" sz="2200" b="1" i="0" kern="1200" dirty="0">
                <a:solidFill>
                  <a:schemeClr val="tx2"/>
                </a:solidFill>
                <a:latin typeface="Poppins SemiBold" pitchFamily="2" charset="77"/>
                <a:ea typeface="+mn-ea"/>
                <a:cs typeface="Poppins SemiBold" pitchFamily="2" charset="77"/>
              </a:defRPr>
            </a:lvl1pPr>
          </a:lstStyle>
          <a:p>
            <a:r>
              <a:rPr lang="en-US" dirty="0"/>
              <a:t>First line title of slide goes here</a:t>
            </a:r>
          </a:p>
        </p:txBody>
      </p:sp>
      <p:sp>
        <p:nvSpPr>
          <p:cNvPr id="4" name="Footer Placeholder 7">
            <a:extLst>
              <a:ext uri="{FF2B5EF4-FFF2-40B4-BE49-F238E27FC236}">
                <a16:creationId xmlns:a16="http://schemas.microsoft.com/office/drawing/2014/main" id="{EAF38828-6081-4C3A-2DD3-B22FC328054E}"/>
              </a:ext>
            </a:extLst>
          </p:cNvPr>
          <p:cNvSpPr>
            <a:spLocks noGrp="1"/>
          </p:cNvSpPr>
          <p:nvPr>
            <p:ph type="ftr" sz="quarter" idx="3"/>
          </p:nvPr>
        </p:nvSpPr>
        <p:spPr>
          <a:xfrm>
            <a:off x="2205665" y="6229255"/>
            <a:ext cx="9605537" cy="365124"/>
          </a:xfrm>
          <a:prstGeom prst="rect">
            <a:avLst/>
          </a:prstGeom>
        </p:spPr>
        <p:txBody>
          <a:bodyPr vert="horz" lIns="0" tIns="0" rIns="0" bIns="0" rtlCol="0" anchor="b"/>
          <a:lstStyle>
            <a:lvl1pPr algn="l">
              <a:defRPr sz="800">
                <a:solidFill>
                  <a:schemeClr val="tx1">
                    <a:lumMod val="75000"/>
                  </a:schemeClr>
                </a:solidFill>
              </a:defRPr>
            </a:lvl1pPr>
          </a:lstStyle>
          <a:p>
            <a:r>
              <a:rPr lang="en-US" dirty="0"/>
              <a:t>Notes and sources</a:t>
            </a:r>
          </a:p>
        </p:txBody>
      </p:sp>
    </p:spTree>
    <p:extLst>
      <p:ext uri="{BB962C8B-B14F-4D97-AF65-F5344CB8AC3E}">
        <p14:creationId xmlns:p14="http://schemas.microsoft.com/office/powerpoint/2010/main" val="7046775"/>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9DF2FD-8939-B595-5D9D-F404E5575659}"/>
              </a:ext>
            </a:extLst>
          </p:cNvPr>
          <p:cNvSpPr>
            <a:spLocks noGrp="1"/>
          </p:cNvSpPr>
          <p:nvPr>
            <p:ph type="body" sz="quarter" idx="14" hasCustomPrompt="1"/>
          </p:nvPr>
        </p:nvSpPr>
        <p:spPr>
          <a:xfrm>
            <a:off x="379413" y="1405218"/>
            <a:ext cx="11433175" cy="4527270"/>
          </a:xfrm>
          <a:prstGeom prst="rect">
            <a:avLst/>
          </a:prstGeom>
        </p:spPr>
        <p:txBody>
          <a:bodyPr lIns="0" tIns="0" rIns="0" bIns="0">
            <a:normAutofit/>
          </a:bodyPr>
          <a:lstStyle>
            <a:lvl1pPr marL="171450" indent="-171450">
              <a:lnSpc>
                <a:spcPct val="110000"/>
              </a:lnSpc>
              <a:spcBef>
                <a:spcPts val="600"/>
              </a:spcBef>
              <a:buFont typeface="Arial" panose="020B0604020202020204" pitchFamily="34" charset="0"/>
              <a:buChar char="•"/>
              <a:defRPr sz="2000">
                <a:latin typeface="Poppins" panose="00000500000000000000" pitchFamily="2" charset="0"/>
                <a:cs typeface="Poppins" panose="00000500000000000000" pitchFamily="2" charset="0"/>
              </a:defRPr>
            </a:lvl1pPr>
            <a:lvl2pPr marL="344488" indent="-173038">
              <a:lnSpc>
                <a:spcPct val="110000"/>
              </a:lnSpc>
              <a:spcBef>
                <a:spcPts val="600"/>
              </a:spcBef>
              <a:buFont typeface="Poppins" panose="00000500000000000000" pitchFamily="2" charset="0"/>
              <a:buChar char="−"/>
              <a:defRPr sz="1800">
                <a:latin typeface="Poppins" panose="00000500000000000000" pitchFamily="2" charset="0"/>
                <a:cs typeface="Poppins" panose="00000500000000000000" pitchFamily="2" charset="0"/>
              </a:defRPr>
            </a:lvl2pPr>
            <a:lvl3pPr marL="515938" indent="-171450">
              <a:lnSpc>
                <a:spcPct val="110000"/>
              </a:lnSpc>
              <a:spcBef>
                <a:spcPts val="600"/>
              </a:spcBef>
              <a:defRPr sz="1600">
                <a:latin typeface="Poppins" panose="00000500000000000000" pitchFamily="2" charset="0"/>
                <a:cs typeface="Poppins" panose="00000500000000000000" pitchFamily="2" charset="0"/>
              </a:defRPr>
            </a:lvl3pPr>
            <a:lvl4pPr marL="688975" indent="-173038">
              <a:lnSpc>
                <a:spcPct val="110000"/>
              </a:lnSpc>
              <a:spcBef>
                <a:spcPts val="600"/>
              </a:spcBef>
              <a:buFont typeface="Poppins" panose="00000500000000000000" pitchFamily="2" charset="0"/>
              <a:buChar char="−"/>
              <a:defRPr sz="1400">
                <a:latin typeface="Poppins" panose="00000500000000000000" pitchFamily="2" charset="0"/>
                <a:cs typeface="Poppins" panose="00000500000000000000" pitchFamily="2" charset="0"/>
              </a:defRPr>
            </a:lvl4pPr>
            <a:lvl5pPr marL="855663" indent="-166688">
              <a:lnSpc>
                <a:spcPct val="110000"/>
              </a:lnSpc>
              <a:spcBef>
                <a:spcPts val="600"/>
              </a:spcBef>
              <a:defRPr sz="1200">
                <a:latin typeface="Poppins" panose="00000500000000000000" pitchFamily="2" charset="0"/>
                <a:cs typeface="Poppins" panose="00000500000000000000" pitchFamily="2" charset="0"/>
              </a:defRPr>
            </a:lvl5pPr>
          </a:lstStyle>
          <a:p>
            <a:pPr lvl="0"/>
            <a:r>
              <a:rPr lang="en-US" dirty="0"/>
              <a:t>Click to add first level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2">
            <a:extLst>
              <a:ext uri="{FF2B5EF4-FFF2-40B4-BE49-F238E27FC236}">
                <a16:creationId xmlns:a16="http://schemas.microsoft.com/office/drawing/2014/main" id="{0403CA76-C645-B9AC-7B46-CD595E660226}"/>
              </a:ext>
            </a:extLst>
          </p:cNvPr>
          <p:cNvSpPr>
            <a:spLocks noGrp="1"/>
          </p:cNvSpPr>
          <p:nvPr>
            <p:ph type="title" hasCustomPrompt="1"/>
          </p:nvPr>
        </p:nvSpPr>
        <p:spPr>
          <a:xfrm>
            <a:off x="379411" y="376519"/>
            <a:ext cx="11432485" cy="398032"/>
          </a:xfrm>
          <a:prstGeom prst="rect">
            <a:avLst/>
          </a:prstGeom>
        </p:spPr>
        <p:txBody>
          <a:bodyPr lIns="0" tIns="0" rIns="0" bIns="0"/>
          <a:lstStyle>
            <a:lvl1pPr>
              <a:lnSpc>
                <a:spcPct val="100000"/>
              </a:lnSpc>
              <a:defRPr lang="en-US" sz="2200" b="1" i="0" kern="1200" dirty="0">
                <a:solidFill>
                  <a:schemeClr val="tx2"/>
                </a:solidFill>
                <a:latin typeface="Poppins SemiBold" pitchFamily="2" charset="77"/>
                <a:ea typeface="+mn-ea"/>
                <a:cs typeface="Poppins SemiBold" pitchFamily="2" charset="77"/>
              </a:defRPr>
            </a:lvl1pPr>
          </a:lstStyle>
          <a:p>
            <a:r>
              <a:rPr lang="en-US" dirty="0"/>
              <a:t>Title of slide goes here</a:t>
            </a:r>
          </a:p>
        </p:txBody>
      </p:sp>
      <p:sp>
        <p:nvSpPr>
          <p:cNvPr id="3" name="Text Placeholder 14">
            <a:extLst>
              <a:ext uri="{FF2B5EF4-FFF2-40B4-BE49-F238E27FC236}">
                <a16:creationId xmlns:a16="http://schemas.microsoft.com/office/drawing/2014/main" id="{CA751461-EDE6-6A69-28E3-7DE3B1F28936}"/>
              </a:ext>
            </a:extLst>
          </p:cNvPr>
          <p:cNvSpPr>
            <a:spLocks noGrp="1"/>
          </p:cNvSpPr>
          <p:nvPr>
            <p:ph type="body" sz="quarter" idx="13" hasCustomPrompt="1"/>
          </p:nvPr>
        </p:nvSpPr>
        <p:spPr>
          <a:xfrm>
            <a:off x="379412" y="806825"/>
            <a:ext cx="11432485" cy="446442"/>
          </a:xfrm>
          <a:prstGeom prst="rect">
            <a:avLst/>
          </a:prstGeom>
        </p:spPr>
        <p:txBody>
          <a:bodyPr lIns="0" tIns="0" rIns="0" bIns="0" anchor="t"/>
          <a:lstStyle>
            <a:lvl1pPr marL="0" indent="0">
              <a:lnSpc>
                <a:spcPct val="100000"/>
              </a:lnSpc>
              <a:spcBef>
                <a:spcPts val="0"/>
              </a:spcBef>
              <a:buNone/>
              <a:defRPr sz="1700" b="0" i="0">
                <a:solidFill>
                  <a:schemeClr val="tx2"/>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Second line subtitle of slide goes here</a:t>
            </a:r>
          </a:p>
        </p:txBody>
      </p:sp>
      <p:sp>
        <p:nvSpPr>
          <p:cNvPr id="4" name="Footer Placeholder 7">
            <a:extLst>
              <a:ext uri="{FF2B5EF4-FFF2-40B4-BE49-F238E27FC236}">
                <a16:creationId xmlns:a16="http://schemas.microsoft.com/office/drawing/2014/main" id="{2A855893-2639-83FD-38A0-E8FDCF1A6AE2}"/>
              </a:ext>
            </a:extLst>
          </p:cNvPr>
          <p:cNvSpPr>
            <a:spLocks noGrp="1"/>
          </p:cNvSpPr>
          <p:nvPr>
            <p:ph type="ftr" sz="quarter" idx="3"/>
          </p:nvPr>
        </p:nvSpPr>
        <p:spPr>
          <a:xfrm>
            <a:off x="2205665" y="6229255"/>
            <a:ext cx="9605537" cy="365124"/>
          </a:xfrm>
          <a:prstGeom prst="rect">
            <a:avLst/>
          </a:prstGeom>
        </p:spPr>
        <p:txBody>
          <a:bodyPr vert="horz" lIns="0" tIns="0" rIns="0" bIns="0" rtlCol="0" anchor="b"/>
          <a:lstStyle>
            <a:lvl1pPr algn="l">
              <a:defRPr sz="800">
                <a:solidFill>
                  <a:schemeClr val="tx1">
                    <a:lumMod val="75000"/>
                  </a:schemeClr>
                </a:solidFill>
              </a:defRPr>
            </a:lvl1pPr>
          </a:lstStyle>
          <a:p>
            <a:r>
              <a:rPr lang="en-US" dirty="0"/>
              <a:t>Notes and sources</a:t>
            </a:r>
          </a:p>
        </p:txBody>
      </p:sp>
    </p:spTree>
    <p:extLst>
      <p:ext uri="{BB962C8B-B14F-4D97-AF65-F5344CB8AC3E}">
        <p14:creationId xmlns:p14="http://schemas.microsoft.com/office/powerpoint/2010/main" val="2773338062"/>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7">
            <a:extLst>
              <a:ext uri="{FF2B5EF4-FFF2-40B4-BE49-F238E27FC236}">
                <a16:creationId xmlns:a16="http://schemas.microsoft.com/office/drawing/2014/main" id="{CB64443A-120A-C698-0B12-196C4D589880}"/>
              </a:ext>
            </a:extLst>
          </p:cNvPr>
          <p:cNvSpPr>
            <a:spLocks noGrp="1"/>
          </p:cNvSpPr>
          <p:nvPr>
            <p:ph type="ftr" sz="quarter" idx="3"/>
          </p:nvPr>
        </p:nvSpPr>
        <p:spPr>
          <a:xfrm>
            <a:off x="2205665" y="6229255"/>
            <a:ext cx="9605537" cy="365124"/>
          </a:xfrm>
          <a:prstGeom prst="rect">
            <a:avLst/>
          </a:prstGeom>
        </p:spPr>
        <p:txBody>
          <a:bodyPr vert="horz" lIns="0" tIns="0" rIns="0" bIns="0" rtlCol="0" anchor="b"/>
          <a:lstStyle>
            <a:lvl1pPr algn="l">
              <a:defRPr sz="800">
                <a:solidFill>
                  <a:schemeClr val="tx1">
                    <a:lumMod val="75000"/>
                  </a:schemeClr>
                </a:solidFill>
              </a:defRPr>
            </a:lvl1pPr>
          </a:lstStyle>
          <a:p>
            <a:r>
              <a:rPr lang="en-US" dirty="0"/>
              <a:t>Notes and sources</a:t>
            </a:r>
          </a:p>
        </p:txBody>
      </p:sp>
    </p:spTree>
    <p:extLst>
      <p:ext uri="{BB962C8B-B14F-4D97-AF65-F5344CB8AC3E}">
        <p14:creationId xmlns:p14="http://schemas.microsoft.com/office/powerpoint/2010/main" val="4258993182"/>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78025A-AB06-6766-72ED-7AB54A2FC637}"/>
              </a:ext>
            </a:extLst>
          </p:cNvPr>
          <p:cNvSpPr/>
          <p:nvPr userDrawn="1"/>
        </p:nvSpPr>
        <p:spPr>
          <a:xfrm>
            <a:off x="1" y="0"/>
            <a:ext cx="6095999" cy="6858000"/>
          </a:xfrm>
          <a:prstGeom prst="rect">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dirty="0">
              <a:latin typeface="Poppins SemiBold" panose="00000700000000000000" pitchFamily="2" charset="0"/>
              <a:cs typeface="Poppins SemiBold" panose="00000700000000000000" pitchFamily="2" charset="0"/>
            </a:endParaRPr>
          </a:p>
        </p:txBody>
      </p:sp>
      <p:sp>
        <p:nvSpPr>
          <p:cNvPr id="8" name="Text Placeholder 14">
            <a:extLst>
              <a:ext uri="{FF2B5EF4-FFF2-40B4-BE49-F238E27FC236}">
                <a16:creationId xmlns:a16="http://schemas.microsoft.com/office/drawing/2014/main" id="{DB2D6F07-9B0E-549D-BBFE-AA93E1F032D0}"/>
              </a:ext>
            </a:extLst>
          </p:cNvPr>
          <p:cNvSpPr>
            <a:spLocks noGrp="1"/>
          </p:cNvSpPr>
          <p:nvPr>
            <p:ph type="body" sz="quarter" idx="13" hasCustomPrompt="1"/>
          </p:nvPr>
        </p:nvSpPr>
        <p:spPr>
          <a:xfrm>
            <a:off x="6717344" y="453700"/>
            <a:ext cx="50457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Navigation Section</a:t>
            </a:r>
          </a:p>
        </p:txBody>
      </p:sp>
      <p:sp>
        <p:nvSpPr>
          <p:cNvPr id="9" name="Title 4">
            <a:extLst>
              <a:ext uri="{FF2B5EF4-FFF2-40B4-BE49-F238E27FC236}">
                <a16:creationId xmlns:a16="http://schemas.microsoft.com/office/drawing/2014/main" id="{1FFD9AB6-FF46-01F9-652C-2D9FC9D156BF}"/>
              </a:ext>
            </a:extLst>
          </p:cNvPr>
          <p:cNvSpPr>
            <a:spLocks noGrp="1"/>
          </p:cNvSpPr>
          <p:nvPr>
            <p:ph type="title" hasCustomPrompt="1"/>
          </p:nvPr>
        </p:nvSpPr>
        <p:spPr>
          <a:xfrm>
            <a:off x="6703204" y="1786952"/>
            <a:ext cx="5040860" cy="483934"/>
          </a:xfrm>
          <a:prstGeom prst="rect">
            <a:avLst/>
          </a:prstGeom>
        </p:spPr>
        <p:txBody>
          <a:bodyPr lIns="0" tIns="0" rIns="0" bIns="0" anchor="b"/>
          <a:lstStyle>
            <a:lvl1pPr>
              <a:lnSpc>
                <a:spcPct val="100000"/>
              </a:lnSpc>
              <a:defRPr sz="2800"/>
            </a:lvl1pPr>
          </a:lstStyle>
          <a:p>
            <a:r>
              <a:rPr lang="en-US" dirty="0"/>
              <a:t>Agenda</a:t>
            </a:r>
          </a:p>
        </p:txBody>
      </p:sp>
      <p:sp>
        <p:nvSpPr>
          <p:cNvPr id="11" name="Text Placeholder 7">
            <a:extLst>
              <a:ext uri="{FF2B5EF4-FFF2-40B4-BE49-F238E27FC236}">
                <a16:creationId xmlns:a16="http://schemas.microsoft.com/office/drawing/2014/main" id="{1228EF09-8E57-C2CC-B793-565FED72C0DA}"/>
              </a:ext>
            </a:extLst>
          </p:cNvPr>
          <p:cNvSpPr>
            <a:spLocks noGrp="1"/>
          </p:cNvSpPr>
          <p:nvPr>
            <p:ph type="body" sz="quarter" idx="14" hasCustomPrompt="1"/>
          </p:nvPr>
        </p:nvSpPr>
        <p:spPr>
          <a:xfrm>
            <a:off x="6696543" y="2667156"/>
            <a:ext cx="5066587" cy="3038213"/>
          </a:xfrm>
          <a:prstGeom prst="rect">
            <a:avLst/>
          </a:prstGeom>
        </p:spPr>
        <p:txBody>
          <a:bodyPr lIns="0" tIns="0" rIns="0" bIns="0">
            <a:normAutofit/>
          </a:bodyPr>
          <a:lstStyle>
            <a:lvl1pPr marL="0" indent="0">
              <a:lnSpc>
                <a:spcPct val="110000"/>
              </a:lnSpc>
              <a:spcBef>
                <a:spcPts val="1200"/>
              </a:spcBef>
              <a:buFontTx/>
              <a:buNone/>
              <a:defRPr sz="1800">
                <a:latin typeface="Poppins" panose="00000500000000000000" pitchFamily="2" charset="0"/>
                <a:cs typeface="Poppins" panose="00000500000000000000" pitchFamily="2" charset="0"/>
              </a:defRPr>
            </a:lvl1pPr>
            <a:lvl2pPr marL="171450" indent="0">
              <a:lnSpc>
                <a:spcPct val="110000"/>
              </a:lnSpc>
              <a:spcBef>
                <a:spcPts val="1200"/>
              </a:spcBef>
              <a:buFontTx/>
              <a:buNone/>
              <a:defRPr sz="1600">
                <a:latin typeface="Poppins" panose="00000500000000000000" pitchFamily="2" charset="0"/>
                <a:cs typeface="Poppins" panose="00000500000000000000" pitchFamily="2" charset="0"/>
              </a:defRPr>
            </a:lvl2pPr>
            <a:lvl3pPr marL="344488" indent="0">
              <a:lnSpc>
                <a:spcPct val="110000"/>
              </a:lnSpc>
              <a:spcBef>
                <a:spcPts val="1200"/>
              </a:spcBef>
              <a:buFontTx/>
              <a:buNone/>
              <a:defRPr sz="1400">
                <a:latin typeface="Poppins" panose="00000500000000000000" pitchFamily="2" charset="0"/>
                <a:cs typeface="Poppins" panose="00000500000000000000" pitchFamily="2" charset="0"/>
              </a:defRPr>
            </a:lvl3pPr>
            <a:lvl4pPr marL="515937" indent="0">
              <a:lnSpc>
                <a:spcPct val="110000"/>
              </a:lnSpc>
              <a:spcBef>
                <a:spcPts val="1200"/>
              </a:spcBef>
              <a:buFontTx/>
              <a:buNone/>
              <a:defRPr sz="1200">
                <a:latin typeface="Poppins" panose="00000500000000000000" pitchFamily="2" charset="0"/>
                <a:cs typeface="Poppins" panose="00000500000000000000" pitchFamily="2" charset="0"/>
              </a:defRPr>
            </a:lvl4pPr>
            <a:lvl5pPr marL="688975" indent="0">
              <a:lnSpc>
                <a:spcPct val="110000"/>
              </a:lnSpc>
              <a:spcBef>
                <a:spcPts val="1200"/>
              </a:spcBef>
              <a:buFontTx/>
              <a:buNone/>
              <a:defRPr sz="1000">
                <a:latin typeface="Poppins" panose="00000500000000000000" pitchFamily="2" charset="0"/>
                <a:cs typeface="Poppins" panose="00000500000000000000" pitchFamily="2" charset="0"/>
              </a:defRPr>
            </a:lvl5pPr>
          </a:lstStyle>
          <a:p>
            <a:r>
              <a:rPr lang="en-US" dirty="0"/>
              <a:t>First line item here</a:t>
            </a:r>
          </a:p>
          <a:p>
            <a:r>
              <a:rPr lang="en-US" dirty="0"/>
              <a:t>Second line item here</a:t>
            </a:r>
          </a:p>
          <a:p>
            <a:r>
              <a:rPr lang="en-US" dirty="0"/>
              <a:t>Third line item here</a:t>
            </a:r>
          </a:p>
          <a:p>
            <a:r>
              <a:rPr lang="en-US" dirty="0"/>
              <a:t>Fourth line item here</a:t>
            </a:r>
          </a:p>
          <a:p>
            <a:r>
              <a:rPr lang="en-US" dirty="0"/>
              <a:t>Fifth line item here</a:t>
            </a:r>
          </a:p>
          <a:p>
            <a:r>
              <a:rPr lang="en-US" dirty="0"/>
              <a:t>Sixth line item here</a:t>
            </a:r>
          </a:p>
        </p:txBody>
      </p:sp>
      <p:sp>
        <p:nvSpPr>
          <p:cNvPr id="13" name="Text Placeholder 5">
            <a:extLst>
              <a:ext uri="{FF2B5EF4-FFF2-40B4-BE49-F238E27FC236}">
                <a16:creationId xmlns:a16="http://schemas.microsoft.com/office/drawing/2014/main" id="{026CF5C1-649B-88BF-6A75-227309B989C3}"/>
              </a:ext>
            </a:extLst>
          </p:cNvPr>
          <p:cNvSpPr txBox="1">
            <a:spLocks/>
          </p:cNvSpPr>
          <p:nvPr userDrawn="1"/>
        </p:nvSpPr>
        <p:spPr>
          <a:xfrm>
            <a:off x="6917179"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latin typeface="Poppins SemiBold" pitchFamily="2" charset="77"/>
                <a:cs typeface="Poppins SemiBold" pitchFamily="2" charset="77"/>
              </a:rPr>
              <a:t>|  NXP  |  </a:t>
            </a:r>
            <a:r>
              <a:rPr lang="en-GB" dirty="0">
                <a:latin typeface="Poppins" panose="00000500000000000000" pitchFamily="2" charset="0"/>
                <a:cs typeface="Poppins" panose="00000500000000000000" pitchFamily="2" charset="0"/>
              </a:rPr>
              <a:t>Public</a:t>
            </a:r>
          </a:p>
        </p:txBody>
      </p:sp>
      <p:sp>
        <p:nvSpPr>
          <p:cNvPr id="14" name="Text Placeholder 5">
            <a:extLst>
              <a:ext uri="{FF2B5EF4-FFF2-40B4-BE49-F238E27FC236}">
                <a16:creationId xmlns:a16="http://schemas.microsoft.com/office/drawing/2014/main" id="{CA99A06D-BAB2-8CCE-BFE3-23F117AD327D}"/>
              </a:ext>
            </a:extLst>
          </p:cNvPr>
          <p:cNvSpPr txBox="1">
            <a:spLocks/>
          </p:cNvSpPr>
          <p:nvPr userDrawn="1"/>
        </p:nvSpPr>
        <p:spPr>
          <a:xfrm>
            <a:off x="6696543"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latin typeface="Poppins" panose="00000500000000000000" pitchFamily="2" charset="0"/>
                <a:cs typeface="Poppins" panose="00000500000000000000" pitchFamily="2" charset="0"/>
              </a:rPr>
              <a:t>‹#›</a:t>
            </a:fld>
            <a:endParaRPr lang="en-GB" dirty="0">
              <a:latin typeface="Poppins" panose="00000500000000000000" pitchFamily="2" charset="0"/>
              <a:cs typeface="Poppins" panose="00000500000000000000" pitchFamily="2" charset="0"/>
            </a:endParaRPr>
          </a:p>
        </p:txBody>
      </p:sp>
      <p:sp>
        <p:nvSpPr>
          <p:cNvPr id="15" name="Rectangle: Rounded Corners 14">
            <a:extLst>
              <a:ext uri="{FF2B5EF4-FFF2-40B4-BE49-F238E27FC236}">
                <a16:creationId xmlns:a16="http://schemas.microsoft.com/office/drawing/2014/main" id="{2DBCD6A5-3544-1C5F-3D4D-230ED5EF936C}"/>
              </a:ext>
            </a:extLst>
          </p:cNvPr>
          <p:cNvSpPr/>
          <p:nvPr userDrawn="1"/>
        </p:nvSpPr>
        <p:spPr>
          <a:xfrm rot="5400000" flipH="1">
            <a:off x="9191467" y="-51409"/>
            <a:ext cx="47869" cy="5040861"/>
          </a:xfrm>
          <a:prstGeom prst="roundRect">
            <a:avLst>
              <a:gd name="adj" fmla="val 50000"/>
            </a:avLst>
          </a:prstGeom>
          <a:gradFill flip="none" rotWithShape="1">
            <a:gsLst>
              <a:gs pos="0">
                <a:schemeClr val="accent1"/>
              </a:gs>
              <a:gs pos="50000">
                <a:schemeClr val="accent3"/>
              </a:gs>
              <a:gs pos="85000">
                <a:schemeClr val="accent4"/>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dirty="0">
              <a:latin typeface="Poppins SemiBold" panose="00000700000000000000" pitchFamily="2" charset="0"/>
              <a:cs typeface="Poppins SemiBold" panose="00000700000000000000" pitchFamily="2" charset="0"/>
            </a:endParaRPr>
          </a:p>
        </p:txBody>
      </p:sp>
      <p:sp>
        <p:nvSpPr>
          <p:cNvPr id="16" name="Picture Placeholder 7">
            <a:extLst>
              <a:ext uri="{FF2B5EF4-FFF2-40B4-BE49-F238E27FC236}">
                <a16:creationId xmlns:a16="http://schemas.microsoft.com/office/drawing/2014/main" id="{2A42E699-C892-2CB8-E3D4-0CE9521EA926}"/>
              </a:ext>
            </a:extLst>
          </p:cNvPr>
          <p:cNvSpPr>
            <a:spLocks noGrp="1"/>
          </p:cNvSpPr>
          <p:nvPr>
            <p:ph type="pic" sz="quarter" idx="25" hasCustomPrompt="1"/>
          </p:nvPr>
        </p:nvSpPr>
        <p:spPr>
          <a:xfrm>
            <a:off x="1" y="0"/>
            <a:ext cx="6095999" cy="6858000"/>
          </a:xfrm>
          <a:prstGeom prst="rect">
            <a:avLst/>
          </a:prstGeom>
          <a:solidFill>
            <a:schemeClr val="bg2">
              <a:lumMod val="10000"/>
              <a:lumOff val="90000"/>
            </a:schemeClr>
          </a:solidFill>
        </p:spPr>
        <p:txBody>
          <a:bodyPr anchor="ctr"/>
          <a:lstStyle>
            <a:lvl1pPr marL="0" indent="0" algn="ctr">
              <a:buFontTx/>
              <a:buNone/>
              <a:defRPr sz="13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Tree>
    <p:extLst>
      <p:ext uri="{BB962C8B-B14F-4D97-AF65-F5344CB8AC3E}">
        <p14:creationId xmlns:p14="http://schemas.microsoft.com/office/powerpoint/2010/main" val="4021384988"/>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3 column">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4C5309F-0EB8-12D7-C5F0-0B3DD3A087E9}"/>
              </a:ext>
            </a:extLst>
          </p:cNvPr>
          <p:cNvSpPr>
            <a:spLocks noGrp="1"/>
          </p:cNvSpPr>
          <p:nvPr>
            <p:ph type="title" hasCustomPrompt="1"/>
          </p:nvPr>
        </p:nvSpPr>
        <p:spPr>
          <a:xfrm>
            <a:off x="379411" y="376519"/>
            <a:ext cx="11432485" cy="398032"/>
          </a:xfrm>
          <a:prstGeom prst="rect">
            <a:avLst/>
          </a:prstGeom>
        </p:spPr>
        <p:txBody>
          <a:bodyPr lIns="0" tIns="0" rIns="0" bIns="0"/>
          <a:lstStyle>
            <a:lvl1pPr>
              <a:lnSpc>
                <a:spcPct val="100000"/>
              </a:lnSpc>
              <a:defRPr lang="en-US" sz="2200" b="1" i="0" kern="1200" dirty="0">
                <a:solidFill>
                  <a:schemeClr val="tx1"/>
                </a:solidFill>
                <a:latin typeface="Poppins SemiBold" pitchFamily="2" charset="77"/>
                <a:ea typeface="+mn-ea"/>
                <a:cs typeface="Poppins SemiBold" pitchFamily="2" charset="77"/>
              </a:defRPr>
            </a:lvl1pPr>
          </a:lstStyle>
          <a:p>
            <a:r>
              <a:rPr lang="en-US" dirty="0"/>
              <a:t>Title of slide goes here</a:t>
            </a:r>
          </a:p>
        </p:txBody>
      </p:sp>
      <p:sp>
        <p:nvSpPr>
          <p:cNvPr id="3" name="Text Placeholder 7">
            <a:extLst>
              <a:ext uri="{FF2B5EF4-FFF2-40B4-BE49-F238E27FC236}">
                <a16:creationId xmlns:a16="http://schemas.microsoft.com/office/drawing/2014/main" id="{59757A7F-A06F-BD29-B262-6E60E244B09B}"/>
              </a:ext>
            </a:extLst>
          </p:cNvPr>
          <p:cNvSpPr>
            <a:spLocks noGrp="1"/>
          </p:cNvSpPr>
          <p:nvPr>
            <p:ph type="body" sz="quarter" idx="14" hasCustomPrompt="1"/>
          </p:nvPr>
        </p:nvSpPr>
        <p:spPr>
          <a:xfrm>
            <a:off x="491330" y="2099144"/>
            <a:ext cx="3524856" cy="3833344"/>
          </a:xfrm>
          <a:prstGeom prst="rect">
            <a:avLst/>
          </a:prstGeom>
        </p:spPr>
        <p:txBody>
          <a:bodyPr lIns="0" tIns="0" rIns="0" bIns="0">
            <a:normAutofit/>
          </a:bodyPr>
          <a:lstStyle>
            <a:lvl1pPr marL="171450" indent="-171450">
              <a:lnSpc>
                <a:spcPct val="100000"/>
              </a:lnSpc>
              <a:spcBef>
                <a:spcPts val="1200"/>
              </a:spcBef>
              <a:buFont typeface="Arial" panose="020B0604020202020204" pitchFamily="34" charset="0"/>
              <a:buChar char="•"/>
              <a:defRPr sz="1600">
                <a:solidFill>
                  <a:schemeClr val="tx1"/>
                </a:solidFill>
                <a:latin typeface="Poppins" panose="00000500000000000000" pitchFamily="2" charset="0"/>
                <a:cs typeface="Poppins" panose="00000500000000000000" pitchFamily="2" charset="0"/>
              </a:defRPr>
            </a:lvl1pPr>
            <a:lvl2pPr marL="457200" indent="-285750">
              <a:lnSpc>
                <a:spcPct val="100000"/>
              </a:lnSpc>
              <a:spcBef>
                <a:spcPts val="1200"/>
              </a:spcBef>
              <a:buFont typeface="Poppins" panose="00000500000000000000" pitchFamily="2" charset="0"/>
              <a:buChar char="−"/>
              <a:defRPr sz="1400">
                <a:solidFill>
                  <a:schemeClr val="tx1"/>
                </a:solidFill>
                <a:latin typeface="Poppins" panose="00000500000000000000" pitchFamily="2" charset="0"/>
                <a:cs typeface="Poppins" panose="00000500000000000000" pitchFamily="2" charset="0"/>
              </a:defRPr>
            </a:lvl2pPr>
            <a:lvl3pPr marL="515938" indent="-171450">
              <a:lnSpc>
                <a:spcPct val="100000"/>
              </a:lnSpc>
              <a:spcBef>
                <a:spcPts val="1200"/>
              </a:spcBef>
              <a:defRPr sz="1300">
                <a:solidFill>
                  <a:schemeClr val="tx1"/>
                </a:solidFill>
                <a:latin typeface="Poppins" panose="00000500000000000000" pitchFamily="2" charset="0"/>
                <a:cs typeface="Poppins" panose="00000500000000000000" pitchFamily="2" charset="0"/>
              </a:defRPr>
            </a:lvl3pPr>
            <a:lvl4pPr marL="688975" indent="-173038">
              <a:lnSpc>
                <a:spcPct val="100000"/>
              </a:lnSpc>
              <a:spcBef>
                <a:spcPts val="1200"/>
              </a:spcBef>
              <a:buFont typeface="Poppins" panose="00000500000000000000" pitchFamily="2" charset="0"/>
              <a:buChar char="−"/>
              <a:defRPr sz="1200">
                <a:solidFill>
                  <a:schemeClr val="tx1"/>
                </a:solidFill>
                <a:latin typeface="Poppins" panose="00000500000000000000" pitchFamily="2" charset="0"/>
                <a:cs typeface="Poppins" panose="00000500000000000000" pitchFamily="2" charset="0"/>
              </a:defRPr>
            </a:lvl4pPr>
            <a:lvl5pPr marL="855663" indent="-166688">
              <a:lnSpc>
                <a:spcPct val="100000"/>
              </a:lnSpc>
              <a:spcBef>
                <a:spcPts val="1200"/>
              </a:spcBef>
              <a:defRPr sz="1100">
                <a:solidFill>
                  <a:schemeClr val="tx1"/>
                </a:solidFill>
                <a:latin typeface="Poppins" panose="00000500000000000000" pitchFamily="2" charset="0"/>
                <a:cs typeface="Poppins" panose="00000500000000000000" pitchFamily="2" charset="0"/>
              </a:defRPr>
            </a:lvl5pPr>
          </a:lstStyle>
          <a:p>
            <a:pPr lvl="0"/>
            <a:r>
              <a:rPr lang="en-US" dirty="0"/>
              <a:t>Click to add first level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830F607D-A85B-7100-34BB-D854B9E85D3C}"/>
              </a:ext>
            </a:extLst>
          </p:cNvPr>
          <p:cNvSpPr>
            <a:spLocks noGrp="1"/>
          </p:cNvSpPr>
          <p:nvPr>
            <p:ph type="body" sz="quarter" idx="15" hasCustomPrompt="1"/>
          </p:nvPr>
        </p:nvSpPr>
        <p:spPr>
          <a:xfrm>
            <a:off x="379410" y="1121135"/>
            <a:ext cx="3748695" cy="707666"/>
          </a:xfrm>
          <a:prstGeom prst="rect">
            <a:avLst/>
          </a:prstGeom>
          <a:solidFill>
            <a:schemeClr val="bg1">
              <a:lumMod val="85000"/>
              <a:lumOff val="15000"/>
            </a:schemeClr>
          </a:solidFill>
        </p:spPr>
        <p:txBody>
          <a:bodyPr lIns="91440" tIns="91440" rIns="91440" bIns="91440" anchor="ctr">
            <a:normAutofit/>
          </a:bodyPr>
          <a:lstStyle>
            <a:lvl1pPr marL="0" indent="0" algn="ctr">
              <a:lnSpc>
                <a:spcPct val="100000"/>
              </a:lnSpc>
              <a:spcBef>
                <a:spcPts val="600"/>
              </a:spcBef>
              <a:buFont typeface="Arial" panose="020B0604020202020204" pitchFamily="34" charset="0"/>
              <a:buNone/>
              <a:defRPr sz="1700">
                <a:solidFill>
                  <a:schemeClr val="tx1"/>
                </a:solidFill>
                <a:latin typeface="Poppins" panose="00000500000000000000" pitchFamily="2" charset="0"/>
                <a:cs typeface="Poppins" panose="00000500000000000000" pitchFamily="2" charset="0"/>
              </a:defRPr>
            </a:lvl1pPr>
            <a:lvl2pPr marL="457200" indent="-285750">
              <a:lnSpc>
                <a:spcPct val="110000"/>
              </a:lnSpc>
              <a:spcBef>
                <a:spcPts val="600"/>
              </a:spcBef>
              <a:buFont typeface="Poppins" panose="00000500000000000000" pitchFamily="2" charset="0"/>
              <a:buChar char="−"/>
              <a:defRPr sz="1800">
                <a:solidFill>
                  <a:schemeClr val="bg1"/>
                </a:solidFill>
                <a:latin typeface="Poppins" panose="00000500000000000000" pitchFamily="2" charset="0"/>
                <a:cs typeface="Poppins" panose="00000500000000000000" pitchFamily="2" charset="0"/>
              </a:defRPr>
            </a:lvl2pPr>
            <a:lvl3pPr marL="515938" indent="-171450">
              <a:lnSpc>
                <a:spcPct val="110000"/>
              </a:lnSpc>
              <a:spcBef>
                <a:spcPts val="600"/>
              </a:spcBef>
              <a:defRPr sz="1600">
                <a:solidFill>
                  <a:schemeClr val="bg1"/>
                </a:solidFill>
                <a:latin typeface="Poppins" panose="00000500000000000000" pitchFamily="2" charset="0"/>
                <a:cs typeface="Poppins" panose="00000500000000000000" pitchFamily="2" charset="0"/>
              </a:defRPr>
            </a:lvl3pPr>
            <a:lvl4pPr marL="688975" indent="-173038">
              <a:lnSpc>
                <a:spcPct val="110000"/>
              </a:lnSpc>
              <a:spcBef>
                <a:spcPts val="600"/>
              </a:spcBef>
              <a:buFont typeface="Poppins" panose="00000500000000000000" pitchFamily="2" charset="0"/>
              <a:buChar char="−"/>
              <a:defRPr sz="1400">
                <a:solidFill>
                  <a:schemeClr val="bg1"/>
                </a:solidFill>
                <a:latin typeface="Poppins" panose="00000500000000000000" pitchFamily="2" charset="0"/>
                <a:cs typeface="Poppins" panose="00000500000000000000" pitchFamily="2" charset="0"/>
              </a:defRPr>
            </a:lvl4pPr>
            <a:lvl5pPr marL="855663" indent="-166688">
              <a:lnSpc>
                <a:spcPct val="110000"/>
              </a:lnSpc>
              <a:spcBef>
                <a:spcPts val="600"/>
              </a:spcBef>
              <a:defRPr sz="1200">
                <a:solidFill>
                  <a:schemeClr val="bg1"/>
                </a:solidFill>
                <a:latin typeface="Poppins" panose="00000500000000000000" pitchFamily="2" charset="0"/>
                <a:cs typeface="Poppins" panose="00000500000000000000" pitchFamily="2" charset="0"/>
              </a:defRPr>
            </a:lvl5pPr>
          </a:lstStyle>
          <a:p>
            <a:pPr lvl="0"/>
            <a:r>
              <a:rPr lang="en-US" dirty="0"/>
              <a:t>Add heading here</a:t>
            </a:r>
            <a:br>
              <a:rPr lang="en-US" dirty="0"/>
            </a:br>
            <a:r>
              <a:rPr lang="en-US" dirty="0"/>
              <a:t>+ choose a color fill</a:t>
            </a:r>
          </a:p>
        </p:txBody>
      </p:sp>
      <p:sp>
        <p:nvSpPr>
          <p:cNvPr id="6" name="Text Placeholder 7">
            <a:extLst>
              <a:ext uri="{FF2B5EF4-FFF2-40B4-BE49-F238E27FC236}">
                <a16:creationId xmlns:a16="http://schemas.microsoft.com/office/drawing/2014/main" id="{255DF262-18AB-6874-1D10-A93587E94B36}"/>
              </a:ext>
            </a:extLst>
          </p:cNvPr>
          <p:cNvSpPr>
            <a:spLocks noGrp="1"/>
          </p:cNvSpPr>
          <p:nvPr>
            <p:ph type="body" sz="quarter" idx="16" hasCustomPrompt="1"/>
          </p:nvPr>
        </p:nvSpPr>
        <p:spPr>
          <a:xfrm>
            <a:off x="4219890" y="1121135"/>
            <a:ext cx="3748695" cy="707666"/>
          </a:xfrm>
          <a:prstGeom prst="rect">
            <a:avLst/>
          </a:prstGeom>
          <a:solidFill>
            <a:schemeClr val="bg1">
              <a:lumMod val="85000"/>
              <a:lumOff val="15000"/>
            </a:schemeClr>
          </a:solidFill>
        </p:spPr>
        <p:txBody>
          <a:bodyPr lIns="91440" tIns="91440" rIns="91440" bIns="91440" anchor="ctr">
            <a:normAutofit/>
          </a:bodyPr>
          <a:lstStyle>
            <a:lvl1pPr marL="0" indent="0" algn="ctr">
              <a:lnSpc>
                <a:spcPct val="100000"/>
              </a:lnSpc>
              <a:spcBef>
                <a:spcPts val="600"/>
              </a:spcBef>
              <a:buFont typeface="Arial" panose="020B0604020202020204" pitchFamily="34" charset="0"/>
              <a:buNone/>
              <a:defRPr sz="1700">
                <a:solidFill>
                  <a:schemeClr val="tx1"/>
                </a:solidFill>
                <a:latin typeface="Poppins" panose="00000500000000000000" pitchFamily="2" charset="0"/>
                <a:cs typeface="Poppins" panose="00000500000000000000" pitchFamily="2" charset="0"/>
              </a:defRPr>
            </a:lvl1pPr>
            <a:lvl2pPr marL="457200" indent="-285750">
              <a:lnSpc>
                <a:spcPct val="110000"/>
              </a:lnSpc>
              <a:spcBef>
                <a:spcPts val="600"/>
              </a:spcBef>
              <a:buFont typeface="Poppins" panose="00000500000000000000" pitchFamily="2" charset="0"/>
              <a:buChar char="−"/>
              <a:defRPr sz="1800">
                <a:solidFill>
                  <a:schemeClr val="bg1"/>
                </a:solidFill>
                <a:latin typeface="Poppins" panose="00000500000000000000" pitchFamily="2" charset="0"/>
                <a:cs typeface="Poppins" panose="00000500000000000000" pitchFamily="2" charset="0"/>
              </a:defRPr>
            </a:lvl2pPr>
            <a:lvl3pPr marL="515938" indent="-171450">
              <a:lnSpc>
                <a:spcPct val="110000"/>
              </a:lnSpc>
              <a:spcBef>
                <a:spcPts val="600"/>
              </a:spcBef>
              <a:defRPr sz="1600">
                <a:solidFill>
                  <a:schemeClr val="bg1"/>
                </a:solidFill>
                <a:latin typeface="Poppins" panose="00000500000000000000" pitchFamily="2" charset="0"/>
                <a:cs typeface="Poppins" panose="00000500000000000000" pitchFamily="2" charset="0"/>
              </a:defRPr>
            </a:lvl3pPr>
            <a:lvl4pPr marL="688975" indent="-173038">
              <a:lnSpc>
                <a:spcPct val="110000"/>
              </a:lnSpc>
              <a:spcBef>
                <a:spcPts val="600"/>
              </a:spcBef>
              <a:buFont typeface="Poppins" panose="00000500000000000000" pitchFamily="2" charset="0"/>
              <a:buChar char="−"/>
              <a:defRPr sz="1400">
                <a:solidFill>
                  <a:schemeClr val="bg1"/>
                </a:solidFill>
                <a:latin typeface="Poppins" panose="00000500000000000000" pitchFamily="2" charset="0"/>
                <a:cs typeface="Poppins" panose="00000500000000000000" pitchFamily="2" charset="0"/>
              </a:defRPr>
            </a:lvl4pPr>
            <a:lvl5pPr marL="855663" indent="-166688">
              <a:lnSpc>
                <a:spcPct val="110000"/>
              </a:lnSpc>
              <a:spcBef>
                <a:spcPts val="600"/>
              </a:spcBef>
              <a:defRPr sz="1200">
                <a:solidFill>
                  <a:schemeClr val="bg1"/>
                </a:solidFill>
                <a:latin typeface="Poppins" panose="00000500000000000000" pitchFamily="2" charset="0"/>
                <a:cs typeface="Poppins" panose="00000500000000000000" pitchFamily="2" charset="0"/>
              </a:defRPr>
            </a:lvl5pPr>
          </a:lstStyle>
          <a:p>
            <a:pPr lvl="0"/>
            <a:r>
              <a:rPr lang="en-US" dirty="0"/>
              <a:t>Add heading here</a:t>
            </a:r>
            <a:br>
              <a:rPr lang="en-US" dirty="0"/>
            </a:br>
            <a:r>
              <a:rPr lang="en-US" dirty="0"/>
              <a:t>+ choose a color fill</a:t>
            </a:r>
          </a:p>
        </p:txBody>
      </p:sp>
      <p:sp>
        <p:nvSpPr>
          <p:cNvPr id="7" name="Text Placeholder 7">
            <a:extLst>
              <a:ext uri="{FF2B5EF4-FFF2-40B4-BE49-F238E27FC236}">
                <a16:creationId xmlns:a16="http://schemas.microsoft.com/office/drawing/2014/main" id="{642AF305-B078-622A-386E-B7208B044456}"/>
              </a:ext>
            </a:extLst>
          </p:cNvPr>
          <p:cNvSpPr>
            <a:spLocks noGrp="1"/>
          </p:cNvSpPr>
          <p:nvPr>
            <p:ph type="body" sz="quarter" idx="17" hasCustomPrompt="1"/>
          </p:nvPr>
        </p:nvSpPr>
        <p:spPr>
          <a:xfrm>
            <a:off x="8060369" y="1121135"/>
            <a:ext cx="3751526" cy="707666"/>
          </a:xfrm>
          <a:prstGeom prst="rect">
            <a:avLst/>
          </a:prstGeom>
          <a:solidFill>
            <a:schemeClr val="bg1">
              <a:lumMod val="85000"/>
              <a:lumOff val="15000"/>
            </a:schemeClr>
          </a:solidFill>
        </p:spPr>
        <p:txBody>
          <a:bodyPr lIns="91440" tIns="91440" rIns="91440" bIns="91440" anchor="ctr">
            <a:normAutofit/>
          </a:bodyPr>
          <a:lstStyle>
            <a:lvl1pPr marL="0" indent="0" algn="ctr">
              <a:lnSpc>
                <a:spcPct val="100000"/>
              </a:lnSpc>
              <a:spcBef>
                <a:spcPts val="600"/>
              </a:spcBef>
              <a:buFont typeface="Arial" panose="020B0604020202020204" pitchFamily="34" charset="0"/>
              <a:buNone/>
              <a:defRPr sz="1700">
                <a:solidFill>
                  <a:schemeClr val="tx1"/>
                </a:solidFill>
                <a:latin typeface="Poppins" panose="00000500000000000000" pitchFamily="2" charset="0"/>
                <a:cs typeface="Poppins" panose="00000500000000000000" pitchFamily="2" charset="0"/>
              </a:defRPr>
            </a:lvl1pPr>
            <a:lvl2pPr marL="457200" indent="-285750">
              <a:lnSpc>
                <a:spcPct val="110000"/>
              </a:lnSpc>
              <a:spcBef>
                <a:spcPts val="600"/>
              </a:spcBef>
              <a:buFont typeface="Poppins" panose="00000500000000000000" pitchFamily="2" charset="0"/>
              <a:buChar char="−"/>
              <a:defRPr sz="1800">
                <a:solidFill>
                  <a:schemeClr val="bg1"/>
                </a:solidFill>
                <a:latin typeface="Poppins" panose="00000500000000000000" pitchFamily="2" charset="0"/>
                <a:cs typeface="Poppins" panose="00000500000000000000" pitchFamily="2" charset="0"/>
              </a:defRPr>
            </a:lvl2pPr>
            <a:lvl3pPr marL="515938" indent="-171450">
              <a:lnSpc>
                <a:spcPct val="110000"/>
              </a:lnSpc>
              <a:spcBef>
                <a:spcPts val="600"/>
              </a:spcBef>
              <a:defRPr sz="1600">
                <a:solidFill>
                  <a:schemeClr val="bg1"/>
                </a:solidFill>
                <a:latin typeface="Poppins" panose="00000500000000000000" pitchFamily="2" charset="0"/>
                <a:cs typeface="Poppins" panose="00000500000000000000" pitchFamily="2" charset="0"/>
              </a:defRPr>
            </a:lvl3pPr>
            <a:lvl4pPr marL="688975" indent="-173038">
              <a:lnSpc>
                <a:spcPct val="110000"/>
              </a:lnSpc>
              <a:spcBef>
                <a:spcPts val="600"/>
              </a:spcBef>
              <a:buFont typeface="Poppins" panose="00000500000000000000" pitchFamily="2" charset="0"/>
              <a:buChar char="−"/>
              <a:defRPr sz="1400">
                <a:solidFill>
                  <a:schemeClr val="bg1"/>
                </a:solidFill>
                <a:latin typeface="Poppins" panose="00000500000000000000" pitchFamily="2" charset="0"/>
                <a:cs typeface="Poppins" panose="00000500000000000000" pitchFamily="2" charset="0"/>
              </a:defRPr>
            </a:lvl4pPr>
            <a:lvl5pPr marL="855663" indent="-166688">
              <a:lnSpc>
                <a:spcPct val="110000"/>
              </a:lnSpc>
              <a:spcBef>
                <a:spcPts val="600"/>
              </a:spcBef>
              <a:defRPr sz="1200">
                <a:solidFill>
                  <a:schemeClr val="bg1"/>
                </a:solidFill>
                <a:latin typeface="Poppins" panose="00000500000000000000" pitchFamily="2" charset="0"/>
                <a:cs typeface="Poppins" panose="00000500000000000000" pitchFamily="2" charset="0"/>
              </a:defRPr>
            </a:lvl5pPr>
          </a:lstStyle>
          <a:p>
            <a:pPr lvl="0"/>
            <a:r>
              <a:rPr lang="en-US" dirty="0"/>
              <a:t>Add heading here</a:t>
            </a:r>
            <a:br>
              <a:rPr lang="en-US" dirty="0"/>
            </a:br>
            <a:r>
              <a:rPr lang="en-US" dirty="0"/>
              <a:t>+ choose a color fill</a:t>
            </a:r>
          </a:p>
        </p:txBody>
      </p:sp>
      <p:sp>
        <p:nvSpPr>
          <p:cNvPr id="9" name="Text Placeholder 7">
            <a:extLst>
              <a:ext uri="{FF2B5EF4-FFF2-40B4-BE49-F238E27FC236}">
                <a16:creationId xmlns:a16="http://schemas.microsoft.com/office/drawing/2014/main" id="{B6F36683-D877-58F5-F47A-1992BE7489F0}"/>
              </a:ext>
            </a:extLst>
          </p:cNvPr>
          <p:cNvSpPr>
            <a:spLocks noGrp="1"/>
          </p:cNvSpPr>
          <p:nvPr>
            <p:ph type="body" sz="quarter" idx="18" hasCustomPrompt="1"/>
          </p:nvPr>
        </p:nvSpPr>
        <p:spPr>
          <a:xfrm>
            <a:off x="4340178" y="2099144"/>
            <a:ext cx="3524856" cy="3833344"/>
          </a:xfrm>
          <a:prstGeom prst="rect">
            <a:avLst/>
          </a:prstGeom>
        </p:spPr>
        <p:txBody>
          <a:bodyPr lIns="0" tIns="0" rIns="0" bIns="0">
            <a:normAutofit/>
          </a:bodyPr>
          <a:lstStyle>
            <a:lvl1pPr marL="171450" indent="-171450">
              <a:lnSpc>
                <a:spcPct val="100000"/>
              </a:lnSpc>
              <a:spcBef>
                <a:spcPts val="1200"/>
              </a:spcBef>
              <a:buFont typeface="Arial" panose="020B0604020202020204" pitchFamily="34" charset="0"/>
              <a:buChar char="•"/>
              <a:defRPr sz="1600">
                <a:solidFill>
                  <a:schemeClr val="tx1"/>
                </a:solidFill>
                <a:latin typeface="Poppins" panose="00000500000000000000" pitchFamily="2" charset="0"/>
                <a:cs typeface="Poppins" panose="00000500000000000000" pitchFamily="2" charset="0"/>
              </a:defRPr>
            </a:lvl1pPr>
            <a:lvl2pPr marL="457200" indent="-285750">
              <a:lnSpc>
                <a:spcPct val="100000"/>
              </a:lnSpc>
              <a:spcBef>
                <a:spcPts val="1200"/>
              </a:spcBef>
              <a:buFont typeface="Poppins" panose="00000500000000000000" pitchFamily="2" charset="0"/>
              <a:buChar char="−"/>
              <a:defRPr sz="1400">
                <a:solidFill>
                  <a:schemeClr val="tx1"/>
                </a:solidFill>
                <a:latin typeface="Poppins" panose="00000500000000000000" pitchFamily="2" charset="0"/>
                <a:cs typeface="Poppins" panose="00000500000000000000" pitchFamily="2" charset="0"/>
              </a:defRPr>
            </a:lvl2pPr>
            <a:lvl3pPr marL="515938" indent="-171450">
              <a:lnSpc>
                <a:spcPct val="100000"/>
              </a:lnSpc>
              <a:spcBef>
                <a:spcPts val="1200"/>
              </a:spcBef>
              <a:defRPr sz="1300">
                <a:solidFill>
                  <a:schemeClr val="tx1"/>
                </a:solidFill>
                <a:latin typeface="Poppins" panose="00000500000000000000" pitchFamily="2" charset="0"/>
                <a:cs typeface="Poppins" panose="00000500000000000000" pitchFamily="2" charset="0"/>
              </a:defRPr>
            </a:lvl3pPr>
            <a:lvl4pPr marL="688975" indent="-173038">
              <a:lnSpc>
                <a:spcPct val="100000"/>
              </a:lnSpc>
              <a:spcBef>
                <a:spcPts val="1200"/>
              </a:spcBef>
              <a:buFont typeface="Poppins" panose="00000500000000000000" pitchFamily="2" charset="0"/>
              <a:buChar char="−"/>
              <a:defRPr sz="1200">
                <a:solidFill>
                  <a:schemeClr val="tx1"/>
                </a:solidFill>
                <a:latin typeface="Poppins" panose="00000500000000000000" pitchFamily="2" charset="0"/>
                <a:cs typeface="Poppins" panose="00000500000000000000" pitchFamily="2" charset="0"/>
              </a:defRPr>
            </a:lvl4pPr>
            <a:lvl5pPr marL="855663" indent="-166688">
              <a:lnSpc>
                <a:spcPct val="100000"/>
              </a:lnSpc>
              <a:spcBef>
                <a:spcPts val="1200"/>
              </a:spcBef>
              <a:defRPr sz="1100">
                <a:solidFill>
                  <a:schemeClr val="tx1"/>
                </a:solidFill>
                <a:latin typeface="Poppins" panose="00000500000000000000" pitchFamily="2" charset="0"/>
                <a:cs typeface="Poppins" panose="00000500000000000000" pitchFamily="2" charset="0"/>
              </a:defRPr>
            </a:lvl5pPr>
          </a:lstStyle>
          <a:p>
            <a:pPr lvl="0"/>
            <a:r>
              <a:rPr lang="en-US" dirty="0"/>
              <a:t>Click to add first level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9BD7C3C5-FB5F-DD84-5D21-842EBC55A8EE}"/>
              </a:ext>
            </a:extLst>
          </p:cNvPr>
          <p:cNvSpPr>
            <a:spLocks noGrp="1"/>
          </p:cNvSpPr>
          <p:nvPr>
            <p:ph type="body" sz="quarter" idx="19" hasCustomPrompt="1"/>
          </p:nvPr>
        </p:nvSpPr>
        <p:spPr>
          <a:xfrm>
            <a:off x="8171097" y="2099144"/>
            <a:ext cx="3524856" cy="3833344"/>
          </a:xfrm>
          <a:prstGeom prst="rect">
            <a:avLst/>
          </a:prstGeom>
        </p:spPr>
        <p:txBody>
          <a:bodyPr lIns="0" tIns="0" rIns="0" bIns="0">
            <a:normAutofit/>
          </a:bodyPr>
          <a:lstStyle>
            <a:lvl1pPr marL="171450" indent="-171450">
              <a:lnSpc>
                <a:spcPct val="100000"/>
              </a:lnSpc>
              <a:spcBef>
                <a:spcPts val="1200"/>
              </a:spcBef>
              <a:buFont typeface="Arial" panose="020B0604020202020204" pitchFamily="34" charset="0"/>
              <a:buChar char="•"/>
              <a:defRPr sz="1600">
                <a:solidFill>
                  <a:schemeClr val="tx1"/>
                </a:solidFill>
                <a:latin typeface="Poppins" panose="00000500000000000000" pitchFamily="2" charset="0"/>
                <a:cs typeface="Poppins" panose="00000500000000000000" pitchFamily="2" charset="0"/>
              </a:defRPr>
            </a:lvl1pPr>
            <a:lvl2pPr marL="457200" indent="-285750">
              <a:lnSpc>
                <a:spcPct val="100000"/>
              </a:lnSpc>
              <a:spcBef>
                <a:spcPts val="1200"/>
              </a:spcBef>
              <a:buFont typeface="Poppins" panose="00000500000000000000" pitchFamily="2" charset="0"/>
              <a:buChar char="−"/>
              <a:defRPr sz="1400">
                <a:solidFill>
                  <a:schemeClr val="tx1"/>
                </a:solidFill>
                <a:latin typeface="Poppins" panose="00000500000000000000" pitchFamily="2" charset="0"/>
                <a:cs typeface="Poppins" panose="00000500000000000000" pitchFamily="2" charset="0"/>
              </a:defRPr>
            </a:lvl2pPr>
            <a:lvl3pPr marL="515938" indent="-171450">
              <a:lnSpc>
                <a:spcPct val="100000"/>
              </a:lnSpc>
              <a:spcBef>
                <a:spcPts val="1200"/>
              </a:spcBef>
              <a:defRPr sz="1300">
                <a:solidFill>
                  <a:schemeClr val="tx1"/>
                </a:solidFill>
                <a:latin typeface="Poppins" panose="00000500000000000000" pitchFamily="2" charset="0"/>
                <a:cs typeface="Poppins" panose="00000500000000000000" pitchFamily="2" charset="0"/>
              </a:defRPr>
            </a:lvl3pPr>
            <a:lvl4pPr marL="688975" indent="-173038">
              <a:lnSpc>
                <a:spcPct val="100000"/>
              </a:lnSpc>
              <a:spcBef>
                <a:spcPts val="1200"/>
              </a:spcBef>
              <a:buFont typeface="Poppins" panose="00000500000000000000" pitchFamily="2" charset="0"/>
              <a:buChar char="−"/>
              <a:defRPr sz="1200">
                <a:solidFill>
                  <a:schemeClr val="tx1"/>
                </a:solidFill>
                <a:latin typeface="Poppins" panose="00000500000000000000" pitchFamily="2" charset="0"/>
                <a:cs typeface="Poppins" panose="00000500000000000000" pitchFamily="2" charset="0"/>
              </a:defRPr>
            </a:lvl4pPr>
            <a:lvl5pPr marL="855663" indent="-166688">
              <a:lnSpc>
                <a:spcPct val="100000"/>
              </a:lnSpc>
              <a:spcBef>
                <a:spcPts val="1200"/>
              </a:spcBef>
              <a:defRPr sz="1100">
                <a:solidFill>
                  <a:schemeClr val="tx1"/>
                </a:solidFill>
                <a:latin typeface="Poppins" panose="00000500000000000000" pitchFamily="2" charset="0"/>
                <a:cs typeface="Poppins" panose="00000500000000000000" pitchFamily="2" charset="0"/>
              </a:defRPr>
            </a:lvl5pPr>
          </a:lstStyle>
          <a:p>
            <a:pPr lvl="0"/>
            <a:r>
              <a:rPr lang="en-US" dirty="0"/>
              <a:t>Click to add first level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7">
            <a:extLst>
              <a:ext uri="{FF2B5EF4-FFF2-40B4-BE49-F238E27FC236}">
                <a16:creationId xmlns:a16="http://schemas.microsoft.com/office/drawing/2014/main" id="{86BDD1E7-6359-07B6-A6A3-4F56BC2F4343}"/>
              </a:ext>
            </a:extLst>
          </p:cNvPr>
          <p:cNvSpPr>
            <a:spLocks noGrp="1"/>
          </p:cNvSpPr>
          <p:nvPr>
            <p:ph type="ftr" sz="quarter" idx="3"/>
          </p:nvPr>
        </p:nvSpPr>
        <p:spPr>
          <a:xfrm>
            <a:off x="2205665" y="6229255"/>
            <a:ext cx="9605537" cy="365124"/>
          </a:xfrm>
          <a:prstGeom prst="rect">
            <a:avLst/>
          </a:prstGeom>
        </p:spPr>
        <p:txBody>
          <a:bodyPr vert="horz" lIns="0" tIns="0" rIns="0" bIns="0" rtlCol="0" anchor="b"/>
          <a:lstStyle>
            <a:lvl1pPr algn="l">
              <a:defRPr sz="800">
                <a:solidFill>
                  <a:schemeClr val="tx1">
                    <a:lumMod val="75000"/>
                  </a:schemeClr>
                </a:solidFill>
              </a:defRPr>
            </a:lvl1pPr>
          </a:lstStyle>
          <a:p>
            <a:r>
              <a:rPr lang="en-US" dirty="0"/>
              <a:t>Notes and sources</a:t>
            </a:r>
          </a:p>
        </p:txBody>
      </p:sp>
    </p:spTree>
    <p:extLst>
      <p:ext uri="{BB962C8B-B14F-4D97-AF65-F5344CB8AC3E}">
        <p14:creationId xmlns:p14="http://schemas.microsoft.com/office/powerpoint/2010/main" val="3462243032"/>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4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E305DC-0F8F-0D07-0119-6D6146541934}"/>
              </a:ext>
            </a:extLst>
          </p:cNvPr>
          <p:cNvSpPr/>
          <p:nvPr userDrawn="1"/>
        </p:nvSpPr>
        <p:spPr>
          <a:xfrm>
            <a:off x="5749925" y="0"/>
            <a:ext cx="6442075" cy="6858000"/>
          </a:xfrm>
          <a:prstGeom prst="rect">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dirty="0">
              <a:latin typeface="Poppins SemiBold" panose="00000700000000000000" pitchFamily="2" charset="0"/>
              <a:cs typeface="Poppins SemiBold" panose="00000700000000000000" pitchFamily="2" charset="0"/>
            </a:endParaRPr>
          </a:p>
        </p:txBody>
      </p:sp>
      <p:sp>
        <p:nvSpPr>
          <p:cNvPr id="3" name="Text Placeholder 14">
            <a:extLst>
              <a:ext uri="{FF2B5EF4-FFF2-40B4-BE49-F238E27FC236}">
                <a16:creationId xmlns:a16="http://schemas.microsoft.com/office/drawing/2014/main" id="{0D007F8A-9F07-EC1B-CBDC-4AC0B31CF4D0}"/>
              </a:ext>
            </a:extLst>
          </p:cNvPr>
          <p:cNvSpPr>
            <a:spLocks noGrp="1"/>
          </p:cNvSpPr>
          <p:nvPr>
            <p:ph type="body" sz="quarter" idx="17"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Navigation section</a:t>
            </a:r>
          </a:p>
        </p:txBody>
      </p:sp>
      <p:sp>
        <p:nvSpPr>
          <p:cNvPr id="8" name="Text Placeholder 14">
            <a:extLst>
              <a:ext uri="{FF2B5EF4-FFF2-40B4-BE49-F238E27FC236}">
                <a16:creationId xmlns:a16="http://schemas.microsoft.com/office/drawing/2014/main" id="{C878F7B6-F89E-2106-EE45-FAF6654634B7}"/>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tx1"/>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Secondary heading goes here</a:t>
            </a:r>
          </a:p>
        </p:txBody>
      </p:sp>
      <p:sp>
        <p:nvSpPr>
          <p:cNvPr id="9" name="Text Placeholder 5">
            <a:extLst>
              <a:ext uri="{FF2B5EF4-FFF2-40B4-BE49-F238E27FC236}">
                <a16:creationId xmlns:a16="http://schemas.microsoft.com/office/drawing/2014/main" id="{17DC2AB5-EB2D-A40E-EB58-C9E35D99D3EC}"/>
              </a:ext>
            </a:extLst>
          </p:cNvPr>
          <p:cNvSpPr>
            <a:spLocks noGrp="1"/>
          </p:cNvSpPr>
          <p:nvPr>
            <p:ph type="body" sz="quarter" idx="21" hasCustomPrompt="1"/>
          </p:nvPr>
        </p:nvSpPr>
        <p:spPr>
          <a:xfrm>
            <a:off x="407988" y="2995686"/>
            <a:ext cx="5040860" cy="2108578"/>
          </a:xfrm>
          <a:prstGeom prst="rect">
            <a:avLst/>
          </a:prstGeom>
        </p:spPr>
        <p:txBody>
          <a:bodyPr lIns="0" tIns="0" rIns="0" bIns="0"/>
          <a:lstStyle>
            <a:lvl1pPr marL="0" indent="0">
              <a:lnSpc>
                <a:spcPct val="100000"/>
              </a:lnSpc>
              <a:spcBef>
                <a:spcPts val="1400"/>
              </a:spcBef>
              <a:buNone/>
              <a:defRPr sz="1600">
                <a:latin typeface="Poppins" panose="00000500000000000000" pitchFamily="2" charset="0"/>
                <a:cs typeface="Poppins" panose="00000500000000000000" pitchFamily="2" charset="0"/>
              </a:defRPr>
            </a:lvl1pPr>
          </a:lstStyle>
          <a:p>
            <a:pPr lvl="0"/>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endParaRPr lang="en-US" dirty="0"/>
          </a:p>
          <a:p>
            <a:pPr lvl="0"/>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architect</a:t>
            </a:r>
          </a:p>
          <a:p>
            <a:pPr lvl="0"/>
            <a:r>
              <a:rPr lang="en-US" dirty="0"/>
              <a:t>To beatae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endParaRPr lang="en-US" dirty="0"/>
          </a:p>
        </p:txBody>
      </p:sp>
      <p:sp>
        <p:nvSpPr>
          <p:cNvPr id="10" name="Title 2">
            <a:extLst>
              <a:ext uri="{FF2B5EF4-FFF2-40B4-BE49-F238E27FC236}">
                <a16:creationId xmlns:a16="http://schemas.microsoft.com/office/drawing/2014/main" id="{57809B83-6C93-C9EF-7A62-25E509BC8966}"/>
              </a:ext>
            </a:extLst>
          </p:cNvPr>
          <p:cNvSpPr>
            <a:spLocks noGrp="1"/>
          </p:cNvSpPr>
          <p:nvPr>
            <p:ph type="title" hasCustomPrompt="1"/>
          </p:nvPr>
        </p:nvSpPr>
        <p:spPr>
          <a:xfrm>
            <a:off x="386073" y="1682705"/>
            <a:ext cx="5059927" cy="952758"/>
          </a:xfrm>
          <a:prstGeom prst="rect">
            <a:avLst/>
          </a:prstGeom>
        </p:spPr>
        <p:txBody>
          <a:bodyPr lIns="0" tIns="0" rIns="0" bIns="0" anchor="b"/>
          <a:lstStyle>
            <a:lvl1pPr>
              <a:lnSpc>
                <a:spcPct val="100000"/>
              </a:lnSpc>
              <a:defRPr lang="en-US" sz="2800" b="1" i="0" kern="1200" dirty="0">
                <a:solidFill>
                  <a:schemeClr val="tx2"/>
                </a:solidFill>
                <a:latin typeface="Poppins SemiBold" pitchFamily="2" charset="77"/>
                <a:ea typeface="+mn-ea"/>
                <a:cs typeface="Poppins SemiBold" pitchFamily="2" charset="77"/>
              </a:defRPr>
            </a:lvl1pPr>
          </a:lstStyle>
          <a:p>
            <a:pPr lvl="0"/>
            <a:r>
              <a:rPr lang="en-GB" dirty="0"/>
              <a:t>Slide title goes here over multiple lines if required</a:t>
            </a:r>
          </a:p>
        </p:txBody>
      </p:sp>
      <p:sp>
        <p:nvSpPr>
          <p:cNvPr id="13" name="Picture Placeholder 13">
            <a:extLst>
              <a:ext uri="{FF2B5EF4-FFF2-40B4-BE49-F238E27FC236}">
                <a16:creationId xmlns:a16="http://schemas.microsoft.com/office/drawing/2014/main" id="{5C81A9FE-8AC2-A3C2-BCBA-74E635BCD7E5}"/>
              </a:ext>
            </a:extLst>
          </p:cNvPr>
          <p:cNvSpPr>
            <a:spLocks noGrp="1"/>
          </p:cNvSpPr>
          <p:nvPr>
            <p:ph type="pic" sz="quarter" idx="23" hasCustomPrompt="1"/>
          </p:nvPr>
        </p:nvSpPr>
        <p:spPr>
          <a:xfrm>
            <a:off x="5749925" y="3429000"/>
            <a:ext cx="3219326" cy="3429000"/>
          </a:xfrm>
          <a:prstGeom prst="rect">
            <a:avLst/>
          </a:prstGeom>
          <a:solidFill>
            <a:schemeClr val="bg2">
              <a:lumMod val="10000"/>
              <a:lumOff val="90000"/>
            </a:schemeClr>
          </a:solidFill>
        </p:spPr>
        <p:txBody>
          <a:bodyPr anchor="ctr"/>
          <a:lstStyle>
            <a:lvl1pPr marL="0" indent="0" algn="ctr">
              <a:buNone/>
              <a:defRPr sz="1300">
                <a:solidFill>
                  <a:schemeClr val="bg1"/>
                </a:solidFill>
                <a:latin typeface="Poppins" panose="00000500000000000000" pitchFamily="2" charset="0"/>
                <a:cs typeface="Poppins"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
        <p:nvSpPr>
          <p:cNvPr id="14" name="Picture Placeholder 13">
            <a:extLst>
              <a:ext uri="{FF2B5EF4-FFF2-40B4-BE49-F238E27FC236}">
                <a16:creationId xmlns:a16="http://schemas.microsoft.com/office/drawing/2014/main" id="{72EABCE6-311A-F405-61EF-5A43EFCC9525}"/>
              </a:ext>
            </a:extLst>
          </p:cNvPr>
          <p:cNvSpPr>
            <a:spLocks noGrp="1"/>
          </p:cNvSpPr>
          <p:nvPr>
            <p:ph type="pic" sz="quarter" idx="24" hasCustomPrompt="1"/>
          </p:nvPr>
        </p:nvSpPr>
        <p:spPr>
          <a:xfrm>
            <a:off x="8969251" y="0"/>
            <a:ext cx="3222749" cy="3429000"/>
          </a:xfrm>
          <a:prstGeom prst="rect">
            <a:avLst/>
          </a:prstGeom>
          <a:solidFill>
            <a:schemeClr val="bg2">
              <a:lumMod val="10000"/>
              <a:lumOff val="90000"/>
            </a:schemeClr>
          </a:solidFill>
        </p:spPr>
        <p:txBody>
          <a:bodyPr anchor="ctr"/>
          <a:lstStyle>
            <a:lvl1pPr marL="0" indent="0" algn="ctr">
              <a:buNone/>
              <a:defRPr sz="1300">
                <a:solidFill>
                  <a:schemeClr val="bg1"/>
                </a:solidFill>
                <a:latin typeface="Poppins" panose="00000500000000000000" pitchFamily="2" charset="0"/>
                <a:cs typeface="Poppins"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
        <p:nvSpPr>
          <p:cNvPr id="15" name="Picture Placeholder 13">
            <a:extLst>
              <a:ext uri="{FF2B5EF4-FFF2-40B4-BE49-F238E27FC236}">
                <a16:creationId xmlns:a16="http://schemas.microsoft.com/office/drawing/2014/main" id="{98A9427A-B40D-7B18-7F44-ACC05CB69174}"/>
              </a:ext>
            </a:extLst>
          </p:cNvPr>
          <p:cNvSpPr>
            <a:spLocks noGrp="1"/>
          </p:cNvSpPr>
          <p:nvPr>
            <p:ph type="pic" sz="quarter" idx="25" hasCustomPrompt="1"/>
          </p:nvPr>
        </p:nvSpPr>
        <p:spPr>
          <a:xfrm>
            <a:off x="8969251" y="3429000"/>
            <a:ext cx="3222749" cy="3429000"/>
          </a:xfrm>
          <a:prstGeom prst="rect">
            <a:avLst/>
          </a:prstGeom>
          <a:solidFill>
            <a:srgbClr val="C8C8C8"/>
          </a:solidFill>
        </p:spPr>
        <p:txBody>
          <a:bodyPr anchor="ctr"/>
          <a:lstStyle>
            <a:lvl1pPr marL="0" indent="0" algn="ctr">
              <a:buNone/>
              <a:defRPr sz="1300">
                <a:solidFill>
                  <a:schemeClr val="bg1"/>
                </a:solidFill>
                <a:latin typeface="Poppins" panose="00000500000000000000" pitchFamily="2" charset="0"/>
                <a:cs typeface="Poppins"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
        <p:nvSpPr>
          <p:cNvPr id="16" name="Picture Placeholder 13">
            <a:extLst>
              <a:ext uri="{FF2B5EF4-FFF2-40B4-BE49-F238E27FC236}">
                <a16:creationId xmlns:a16="http://schemas.microsoft.com/office/drawing/2014/main" id="{3840FC0F-30D3-1A2E-0070-82896F2B8904}"/>
              </a:ext>
            </a:extLst>
          </p:cNvPr>
          <p:cNvSpPr>
            <a:spLocks noGrp="1"/>
          </p:cNvSpPr>
          <p:nvPr>
            <p:ph type="pic" sz="quarter" idx="22" hasCustomPrompt="1"/>
          </p:nvPr>
        </p:nvSpPr>
        <p:spPr>
          <a:xfrm>
            <a:off x="5749925" y="0"/>
            <a:ext cx="3219326" cy="3429000"/>
          </a:xfrm>
          <a:prstGeom prst="rect">
            <a:avLst/>
          </a:prstGeom>
          <a:solidFill>
            <a:srgbClr val="C8C8C8"/>
          </a:solidFill>
        </p:spPr>
        <p:txBody>
          <a:bodyPr anchor="ctr"/>
          <a:lstStyle>
            <a:lvl1pPr marL="0" indent="0" algn="ctr">
              <a:buNone/>
              <a:defRPr sz="1300">
                <a:solidFill>
                  <a:schemeClr val="bg1"/>
                </a:solidFill>
                <a:latin typeface="Poppins" panose="00000500000000000000" pitchFamily="2" charset="0"/>
                <a:cs typeface="Poppins"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
        <p:nvSpPr>
          <p:cNvPr id="4" name="Footer Placeholder 7">
            <a:extLst>
              <a:ext uri="{FF2B5EF4-FFF2-40B4-BE49-F238E27FC236}">
                <a16:creationId xmlns:a16="http://schemas.microsoft.com/office/drawing/2014/main" id="{2D12CC19-50A2-A36F-6422-E9BE131E8231}"/>
              </a:ext>
            </a:extLst>
          </p:cNvPr>
          <p:cNvSpPr>
            <a:spLocks noGrp="1"/>
          </p:cNvSpPr>
          <p:nvPr>
            <p:ph type="ftr" sz="quarter" idx="3"/>
          </p:nvPr>
        </p:nvSpPr>
        <p:spPr>
          <a:xfrm>
            <a:off x="2205665" y="6229255"/>
            <a:ext cx="3240335" cy="365124"/>
          </a:xfrm>
          <a:prstGeom prst="rect">
            <a:avLst/>
          </a:prstGeom>
        </p:spPr>
        <p:txBody>
          <a:bodyPr vert="horz" lIns="0" tIns="0" rIns="0" bIns="0" rtlCol="0" anchor="b"/>
          <a:lstStyle>
            <a:lvl1pPr algn="l">
              <a:defRPr sz="800">
                <a:solidFill>
                  <a:schemeClr val="tx1">
                    <a:lumMod val="75000"/>
                  </a:schemeClr>
                </a:solidFill>
              </a:defRPr>
            </a:lvl1pPr>
          </a:lstStyle>
          <a:p>
            <a:r>
              <a:rPr lang="en-US" dirty="0"/>
              <a:t>Notes and sources</a:t>
            </a:r>
          </a:p>
        </p:txBody>
      </p:sp>
    </p:spTree>
    <p:extLst>
      <p:ext uri="{BB962C8B-B14F-4D97-AF65-F5344CB8AC3E}">
        <p14:creationId xmlns:p14="http://schemas.microsoft.com/office/powerpoint/2010/main" val="496825026"/>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1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2E06AA-C604-B254-0548-842563B995CE}"/>
              </a:ext>
            </a:extLst>
          </p:cNvPr>
          <p:cNvSpPr/>
          <p:nvPr userDrawn="1"/>
        </p:nvSpPr>
        <p:spPr>
          <a:xfrm>
            <a:off x="3476624" y="0"/>
            <a:ext cx="8715375" cy="6858000"/>
          </a:xfrm>
          <a:prstGeom prst="rect">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sp>
        <p:nvSpPr>
          <p:cNvPr id="17" name="Picture Placeholder 13">
            <a:extLst>
              <a:ext uri="{FF2B5EF4-FFF2-40B4-BE49-F238E27FC236}">
                <a16:creationId xmlns:a16="http://schemas.microsoft.com/office/drawing/2014/main" id="{3840FC0F-30D3-1A2E-0070-82896F2B8904}"/>
              </a:ext>
            </a:extLst>
          </p:cNvPr>
          <p:cNvSpPr>
            <a:spLocks noGrp="1"/>
          </p:cNvSpPr>
          <p:nvPr>
            <p:ph type="pic" sz="quarter" idx="22" hasCustomPrompt="1"/>
          </p:nvPr>
        </p:nvSpPr>
        <p:spPr>
          <a:xfrm>
            <a:off x="3476625" y="0"/>
            <a:ext cx="8715374" cy="6858000"/>
          </a:xfrm>
          <a:prstGeom prst="rect">
            <a:avLst/>
          </a:prstGeom>
          <a:solidFill>
            <a:schemeClr val="bg2">
              <a:lumMod val="10000"/>
              <a:lumOff val="90000"/>
            </a:schemeClr>
          </a:solidFill>
        </p:spPr>
        <p:txBody>
          <a:bodyPr anchor="ctr"/>
          <a:lstStyle>
            <a:lvl1pPr marL="0" indent="0" algn="ctr">
              <a:buNone/>
              <a:defRPr sz="1300">
                <a:solidFill>
                  <a:schemeClr val="bg1">
                    <a:lumMod val="95000"/>
                    <a:lumOff val="5000"/>
                  </a:schemeClr>
                </a:solidFill>
                <a:latin typeface="Poppins" panose="00000500000000000000" pitchFamily="2" charset="0"/>
                <a:cs typeface="Poppins"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
        <p:nvSpPr>
          <p:cNvPr id="2" name="Rectangle 1">
            <a:extLst>
              <a:ext uri="{FF2B5EF4-FFF2-40B4-BE49-F238E27FC236}">
                <a16:creationId xmlns:a16="http://schemas.microsoft.com/office/drawing/2014/main" id="{2349E84B-D332-9A0D-4A0F-80351E5EC134}"/>
              </a:ext>
            </a:extLst>
          </p:cNvPr>
          <p:cNvSpPr/>
          <p:nvPr userDrawn="1"/>
        </p:nvSpPr>
        <p:spPr>
          <a:xfrm>
            <a:off x="0" y="0"/>
            <a:ext cx="3476625"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ECA76F56-7A82-9F16-E1F1-8C70941073C6}"/>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solidFill>
                  <a:schemeClr val="tx2">
                    <a:lumMod val="25000"/>
                    <a:lumOff val="75000"/>
                  </a:schemeClr>
                </a:solidFill>
                <a:latin typeface="Poppins SemiBold" pitchFamily="2" charset="77"/>
                <a:cs typeface="Poppins SemiBold" pitchFamily="2" charset="77"/>
              </a:rPr>
              <a:t>|  NXP  |  </a:t>
            </a:r>
            <a:r>
              <a:rPr lang="en-GB" dirty="0">
                <a:solidFill>
                  <a:schemeClr val="tx2">
                    <a:lumMod val="25000"/>
                    <a:lumOff val="75000"/>
                  </a:schemeClr>
                </a:solidFill>
                <a:latin typeface="Poppins" panose="00000500000000000000" pitchFamily="2" charset="0"/>
                <a:cs typeface="Poppins" panose="00000500000000000000" pitchFamily="2" charset="0"/>
              </a:rPr>
              <a:t>Public</a:t>
            </a:r>
          </a:p>
        </p:txBody>
      </p:sp>
      <p:sp>
        <p:nvSpPr>
          <p:cNvPr id="8" name="Text Placeholder 5">
            <a:extLst>
              <a:ext uri="{FF2B5EF4-FFF2-40B4-BE49-F238E27FC236}">
                <a16:creationId xmlns:a16="http://schemas.microsoft.com/office/drawing/2014/main" id="{53F34DD4-6C38-2829-50C7-D2C3FD7BF85A}"/>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solidFill>
                  <a:schemeClr val="tx2">
                    <a:lumMod val="25000"/>
                    <a:lumOff val="75000"/>
                  </a:schemeClr>
                </a:solidFill>
                <a:latin typeface="Poppins" panose="00000500000000000000" pitchFamily="2" charset="0"/>
                <a:cs typeface="Poppins" panose="00000500000000000000" pitchFamily="2" charset="0"/>
              </a:rPr>
              <a:t>‹#›</a:t>
            </a:fld>
            <a:endParaRPr lang="en-GB" dirty="0">
              <a:solidFill>
                <a:schemeClr val="tx2">
                  <a:lumMod val="25000"/>
                  <a:lumOff val="75000"/>
                </a:schemeClr>
              </a:solidFill>
              <a:latin typeface="Poppins" panose="00000500000000000000" pitchFamily="2" charset="0"/>
              <a:cs typeface="Poppins" panose="00000500000000000000" pitchFamily="2" charset="0"/>
            </a:endParaRPr>
          </a:p>
        </p:txBody>
      </p:sp>
      <p:sp>
        <p:nvSpPr>
          <p:cNvPr id="10" name="Text Placeholder 5">
            <a:extLst>
              <a:ext uri="{FF2B5EF4-FFF2-40B4-BE49-F238E27FC236}">
                <a16:creationId xmlns:a16="http://schemas.microsoft.com/office/drawing/2014/main" id="{40CA601A-B2F8-3621-C7A6-74F05BD40AAD}"/>
              </a:ext>
            </a:extLst>
          </p:cNvPr>
          <p:cNvSpPr>
            <a:spLocks noGrp="1"/>
          </p:cNvSpPr>
          <p:nvPr>
            <p:ph type="body" sz="quarter" idx="21" hasCustomPrompt="1"/>
          </p:nvPr>
        </p:nvSpPr>
        <p:spPr>
          <a:xfrm>
            <a:off x="407988" y="3862461"/>
            <a:ext cx="2754312" cy="2108578"/>
          </a:xfrm>
          <a:prstGeom prst="rect">
            <a:avLst/>
          </a:prstGeom>
        </p:spPr>
        <p:txBody>
          <a:bodyPr lIns="0" tIns="0" rIns="0" bIns="0"/>
          <a:lstStyle>
            <a:lvl1pPr marL="0" indent="0">
              <a:lnSpc>
                <a:spcPct val="100000"/>
              </a:lnSpc>
              <a:spcBef>
                <a:spcPts val="1400"/>
              </a:spcBef>
              <a:buNone/>
              <a:defRPr sz="1700">
                <a:solidFill>
                  <a:schemeClr val="tx1"/>
                </a:solidFill>
                <a:latin typeface="Poppins" panose="00000500000000000000" pitchFamily="2" charset="0"/>
                <a:cs typeface="Poppins" panose="00000500000000000000" pitchFamily="2" charset="0"/>
              </a:defRPr>
            </a:lvl1pPr>
          </a:lstStyle>
          <a:p>
            <a:pPr lvl="0"/>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accusantik</a:t>
            </a:r>
            <a:endParaRPr lang="en-US" dirty="0"/>
          </a:p>
        </p:txBody>
      </p:sp>
      <p:sp>
        <p:nvSpPr>
          <p:cNvPr id="11" name="Title 4">
            <a:extLst>
              <a:ext uri="{FF2B5EF4-FFF2-40B4-BE49-F238E27FC236}">
                <a16:creationId xmlns:a16="http://schemas.microsoft.com/office/drawing/2014/main" id="{2861F4E7-707B-6EAB-0166-7454836856C5}"/>
              </a:ext>
            </a:extLst>
          </p:cNvPr>
          <p:cNvSpPr>
            <a:spLocks noGrp="1"/>
          </p:cNvSpPr>
          <p:nvPr>
            <p:ph type="title" hasCustomPrompt="1"/>
          </p:nvPr>
        </p:nvSpPr>
        <p:spPr>
          <a:xfrm>
            <a:off x="407988" y="1605035"/>
            <a:ext cx="2735891" cy="2108579"/>
          </a:xfrm>
          <a:prstGeom prst="rect">
            <a:avLst/>
          </a:prstGeom>
        </p:spPr>
        <p:txBody>
          <a:bodyPr lIns="0" tIns="0" rIns="0" bIns="0" anchor="b"/>
          <a:lstStyle>
            <a:lvl1pPr>
              <a:lnSpc>
                <a:spcPct val="100000"/>
              </a:lnSpc>
              <a:defRPr sz="2500"/>
            </a:lvl1pPr>
          </a:lstStyle>
          <a:p>
            <a:r>
              <a:rPr lang="en-US" dirty="0"/>
              <a:t>Slide title here over multiple lines if required</a:t>
            </a:r>
          </a:p>
        </p:txBody>
      </p:sp>
      <p:sp>
        <p:nvSpPr>
          <p:cNvPr id="3" name="Text Placeholder 14">
            <a:extLst>
              <a:ext uri="{FF2B5EF4-FFF2-40B4-BE49-F238E27FC236}">
                <a16:creationId xmlns:a16="http://schemas.microsoft.com/office/drawing/2014/main" id="{D3F8D3E6-BB80-8FF2-511F-2702C5F3F090}"/>
              </a:ext>
            </a:extLst>
          </p:cNvPr>
          <p:cNvSpPr>
            <a:spLocks noGrp="1"/>
          </p:cNvSpPr>
          <p:nvPr>
            <p:ph type="body" sz="quarter" idx="17" hasCustomPrompt="1"/>
          </p:nvPr>
        </p:nvSpPr>
        <p:spPr>
          <a:xfrm>
            <a:off x="400214" y="453700"/>
            <a:ext cx="27620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Navigation section</a:t>
            </a:r>
          </a:p>
        </p:txBody>
      </p:sp>
    </p:spTree>
    <p:extLst>
      <p:ext uri="{BB962C8B-B14F-4D97-AF65-F5344CB8AC3E}">
        <p14:creationId xmlns:p14="http://schemas.microsoft.com/office/powerpoint/2010/main" val="3062033553"/>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0248DE-1B33-702A-19EE-36BD47456B0A}"/>
              </a:ext>
            </a:extLst>
          </p:cNvPr>
          <p:cNvSpPr/>
          <p:nvPr userDrawn="1"/>
        </p:nvSpPr>
        <p:spPr>
          <a:xfrm>
            <a:off x="0" y="0"/>
            <a:ext cx="6096000" cy="6858000"/>
          </a:xfrm>
          <a:prstGeom prst="rect">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sp>
        <p:nvSpPr>
          <p:cNvPr id="12" name="Picture Placeholder 14">
            <a:extLst>
              <a:ext uri="{FF2B5EF4-FFF2-40B4-BE49-F238E27FC236}">
                <a16:creationId xmlns:a16="http://schemas.microsoft.com/office/drawing/2014/main" id="{FD387F8D-8C3F-FF40-223D-B4A1BC7AD224}"/>
              </a:ext>
            </a:extLst>
          </p:cNvPr>
          <p:cNvSpPr>
            <a:spLocks noGrp="1"/>
          </p:cNvSpPr>
          <p:nvPr>
            <p:ph type="pic" sz="quarter" idx="17" hasCustomPrompt="1"/>
          </p:nvPr>
        </p:nvSpPr>
        <p:spPr>
          <a:xfrm>
            <a:off x="0" y="0"/>
            <a:ext cx="6096000" cy="6858000"/>
          </a:xfrm>
          <a:prstGeom prst="rect">
            <a:avLst/>
          </a:prstGeom>
          <a:solidFill>
            <a:schemeClr val="bg2">
              <a:lumMod val="10000"/>
              <a:lumOff val="90000"/>
            </a:schemeClr>
          </a:solidFill>
        </p:spPr>
        <p:txBody>
          <a:bodyPr anchor="ctr"/>
          <a:lstStyle>
            <a:lvl1pPr marL="0" indent="0" algn="ctr">
              <a:buNone/>
              <a:defRPr sz="1300">
                <a:solidFill>
                  <a:schemeClr val="bg1">
                    <a:lumMod val="95000"/>
                    <a:lumOff val="5000"/>
                  </a:schemeClr>
                </a:solidFill>
                <a:latin typeface="Poppins" panose="00000500000000000000" pitchFamily="2" charset="0"/>
                <a:cs typeface="Poppins"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
        <p:nvSpPr>
          <p:cNvPr id="2" name="Text Placeholder 14">
            <a:extLst>
              <a:ext uri="{FF2B5EF4-FFF2-40B4-BE49-F238E27FC236}">
                <a16:creationId xmlns:a16="http://schemas.microsoft.com/office/drawing/2014/main" id="{D72AC6E4-E155-A422-F772-AF6A8D3DED10}"/>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bg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Navigation section</a:t>
            </a:r>
          </a:p>
        </p:txBody>
      </p:sp>
      <p:sp>
        <p:nvSpPr>
          <p:cNvPr id="3" name="Text Placeholder 14">
            <a:extLst>
              <a:ext uri="{FF2B5EF4-FFF2-40B4-BE49-F238E27FC236}">
                <a16:creationId xmlns:a16="http://schemas.microsoft.com/office/drawing/2014/main" id="{A353F30A-956E-6F05-EF51-ED2E85383C1A}"/>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bg1"/>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Secondary heading goes here</a:t>
            </a:r>
          </a:p>
        </p:txBody>
      </p:sp>
      <p:sp>
        <p:nvSpPr>
          <p:cNvPr id="8" name="Text Placeholder 5">
            <a:extLst>
              <a:ext uri="{FF2B5EF4-FFF2-40B4-BE49-F238E27FC236}">
                <a16:creationId xmlns:a16="http://schemas.microsoft.com/office/drawing/2014/main" id="{F694BF05-4B90-51C7-13D2-008DB91101CE}"/>
              </a:ext>
            </a:extLst>
          </p:cNvPr>
          <p:cNvSpPr>
            <a:spLocks noGrp="1"/>
          </p:cNvSpPr>
          <p:nvPr>
            <p:ph type="body" sz="quarter" idx="20" hasCustomPrompt="1"/>
          </p:nvPr>
        </p:nvSpPr>
        <p:spPr>
          <a:xfrm>
            <a:off x="6503440" y="3522192"/>
            <a:ext cx="5040860" cy="1968971"/>
          </a:xfrm>
          <a:prstGeom prst="rect">
            <a:avLst/>
          </a:prstGeom>
        </p:spPr>
        <p:txBody>
          <a:bodyPr lIns="0" tIns="0" rIns="0" bIns="0"/>
          <a:lstStyle>
            <a:lvl1pPr marL="0" indent="0">
              <a:lnSpc>
                <a:spcPct val="100000"/>
              </a:lnSpc>
              <a:buNone/>
              <a:defRPr sz="1500">
                <a:latin typeface="Poppins" panose="00000500000000000000" pitchFamily="2" charset="0"/>
                <a:cs typeface="Poppins" panose="00000500000000000000" pitchFamily="2" charset="0"/>
              </a:defRPr>
            </a:lvl1pPr>
          </a:lstStyle>
          <a:p>
            <a:pPr lvl="0"/>
            <a:r>
              <a:rPr lang="en-US" dirty="0" err="1"/>
              <a:t>Inctur</a:t>
            </a:r>
            <a:r>
              <a:rPr lang="en-US" dirty="0"/>
              <a:t>? </a:t>
            </a:r>
            <a:r>
              <a:rPr lang="en-US" dirty="0" err="1"/>
              <a:t>Otatur</a:t>
            </a:r>
            <a:r>
              <a:rPr lang="en-US" dirty="0"/>
              <a:t> </a:t>
            </a:r>
            <a:r>
              <a:rPr lang="en-US" dirty="0" err="1"/>
              <a:t>sendes</a:t>
            </a:r>
            <a:r>
              <a:rPr lang="en-US" dirty="0"/>
              <a:t> </a:t>
            </a:r>
            <a:r>
              <a:rPr lang="en-US" dirty="0" err="1"/>
              <a:t>sinctestest</a:t>
            </a:r>
            <a:r>
              <a:rPr lang="en-US" dirty="0"/>
              <a:t> et ex et </a:t>
            </a:r>
            <a:r>
              <a:rPr lang="en-US" dirty="0" err="1"/>
              <a:t>vollab</a:t>
            </a:r>
            <a:r>
              <a:rPr lang="en-US" dirty="0"/>
              <a:t> is del id </a:t>
            </a:r>
            <a:r>
              <a:rPr lang="en-US" dirty="0" err="1"/>
              <a:t>quaecust</a:t>
            </a:r>
            <a:r>
              <a:rPr lang="en-US" dirty="0"/>
              <a:t>, </a:t>
            </a:r>
            <a:r>
              <a:rPr lang="en-US" dirty="0" err="1"/>
              <a:t>inctemquam</a:t>
            </a:r>
            <a:r>
              <a:rPr lang="en-US" dirty="0"/>
              <a:t> </a:t>
            </a:r>
            <a:r>
              <a:rPr lang="en-US" dirty="0" err="1"/>
              <a:t>fuga</a:t>
            </a:r>
            <a:r>
              <a:rPr lang="en-US" dirty="0"/>
              <a:t>. Ne </a:t>
            </a:r>
            <a:r>
              <a:rPr lang="en-US" dirty="0" err="1"/>
              <a:t>pror</a:t>
            </a:r>
            <a:r>
              <a:rPr lang="en-US" dirty="0"/>
              <a:t> </a:t>
            </a:r>
            <a:r>
              <a:rPr lang="en-US" dirty="0" err="1"/>
              <a:t>arcia</a:t>
            </a:r>
            <a:r>
              <a:rPr lang="en-US" dirty="0"/>
              <a:t> nus </a:t>
            </a:r>
            <a:r>
              <a:rPr lang="en-US" dirty="0" err="1"/>
              <a:t>diti</a:t>
            </a:r>
            <a:endParaRPr lang="en-US" dirty="0"/>
          </a:p>
          <a:p>
            <a:pPr lvl="0"/>
            <a:r>
              <a:rPr lang="en-US" dirty="0"/>
              <a:t>Sones que </a:t>
            </a:r>
            <a:r>
              <a:rPr lang="en-US" dirty="0" err="1"/>
              <a:t>voloribus</a:t>
            </a:r>
            <a:r>
              <a:rPr lang="en-US" dirty="0"/>
              <a:t>, </a:t>
            </a:r>
            <a:r>
              <a:rPr lang="en-US" dirty="0" err="1"/>
              <a:t>sitati</a:t>
            </a:r>
            <a:r>
              <a:rPr lang="en-US" dirty="0"/>
              <a:t> </a:t>
            </a:r>
            <a:r>
              <a:rPr lang="en-US" dirty="0" err="1"/>
              <a:t>nimet</a:t>
            </a:r>
            <a:r>
              <a:rPr lang="en-US" dirty="0"/>
              <a:t>, </a:t>
            </a:r>
            <a:r>
              <a:rPr lang="en-US" dirty="0" err="1"/>
              <a:t>ut</a:t>
            </a:r>
            <a:r>
              <a:rPr lang="en-US" dirty="0"/>
              <a:t> </a:t>
            </a:r>
            <a:r>
              <a:rPr lang="en-US" dirty="0" err="1"/>
              <a:t>unt</a:t>
            </a:r>
            <a:r>
              <a:rPr lang="en-US" dirty="0"/>
              <a:t> </a:t>
            </a:r>
            <a:r>
              <a:rPr lang="en-US" dirty="0" err="1"/>
              <a:t>aris</a:t>
            </a:r>
            <a:r>
              <a:rPr lang="en-US" dirty="0"/>
              <a:t> </a:t>
            </a:r>
            <a:r>
              <a:rPr lang="en-US" dirty="0" err="1"/>
              <a:t>corest</a:t>
            </a:r>
            <a:endParaRPr lang="en-US" dirty="0"/>
          </a:p>
          <a:p>
            <a:pPr lvl="0"/>
            <a:r>
              <a:rPr lang="en-US" dirty="0" err="1"/>
              <a:t>Explaborit</a:t>
            </a:r>
            <a:r>
              <a:rPr lang="en-US" dirty="0"/>
              <a:t> </a:t>
            </a:r>
            <a:r>
              <a:rPr lang="en-US" dirty="0" err="1"/>
              <a:t>labo</a:t>
            </a:r>
            <a:r>
              <a:rPr lang="en-US" dirty="0"/>
              <a:t>. </a:t>
            </a:r>
            <a:r>
              <a:rPr lang="en-US" dirty="0" err="1"/>
              <a:t>Bor</a:t>
            </a:r>
            <a:r>
              <a:rPr lang="en-US" dirty="0"/>
              <a:t> </a:t>
            </a:r>
            <a:r>
              <a:rPr lang="en-US" dirty="0" err="1"/>
              <a:t>aut</a:t>
            </a:r>
            <a:r>
              <a:rPr lang="en-US" dirty="0"/>
              <a:t> </a:t>
            </a:r>
            <a:r>
              <a:rPr lang="en-US" dirty="0" err="1"/>
              <a:t>offic</a:t>
            </a:r>
            <a:r>
              <a:rPr lang="en-US" dirty="0"/>
              <a:t> </a:t>
            </a:r>
            <a:r>
              <a:rPr lang="en-US" dirty="0" err="1"/>
              <a:t>te</a:t>
            </a:r>
            <a:r>
              <a:rPr lang="en-US" dirty="0"/>
              <a:t> re </a:t>
            </a:r>
            <a:r>
              <a:rPr lang="en-US" dirty="0" err="1"/>
              <a:t>repratatem</a:t>
            </a:r>
            <a:r>
              <a:rPr lang="en-US" dirty="0"/>
              <a:t> </a:t>
            </a:r>
            <a:r>
              <a:rPr lang="en-US" dirty="0" err="1"/>
              <a:t>quis</a:t>
            </a:r>
            <a:r>
              <a:rPr lang="en-US" dirty="0"/>
              <a:t> </a:t>
            </a:r>
            <a:r>
              <a:rPr lang="en-US" dirty="0" err="1"/>
              <a:t>ut</a:t>
            </a:r>
            <a:r>
              <a:rPr lang="en-US" dirty="0"/>
              <a:t> il </a:t>
            </a:r>
            <a:r>
              <a:rPr lang="en-US" dirty="0" err="1"/>
              <a:t>ipsa</a:t>
            </a:r>
            <a:r>
              <a:rPr lang="en-US" dirty="0"/>
              <a:t> </a:t>
            </a:r>
            <a:r>
              <a:rPr lang="en-US" dirty="0" err="1"/>
              <a:t>vollaut</a:t>
            </a:r>
            <a:r>
              <a:rPr lang="en-US" dirty="0"/>
              <a:t> </a:t>
            </a:r>
            <a:r>
              <a:rPr lang="en-US" dirty="0" err="1"/>
              <a:t>volupta</a:t>
            </a:r>
            <a:endParaRPr lang="en-US" dirty="0"/>
          </a:p>
        </p:txBody>
      </p:sp>
      <p:sp>
        <p:nvSpPr>
          <p:cNvPr id="9" name="Title 4">
            <a:extLst>
              <a:ext uri="{FF2B5EF4-FFF2-40B4-BE49-F238E27FC236}">
                <a16:creationId xmlns:a16="http://schemas.microsoft.com/office/drawing/2014/main" id="{70B93A6B-D323-B374-BBF9-45B3A349CDEC}"/>
              </a:ext>
            </a:extLst>
          </p:cNvPr>
          <p:cNvSpPr>
            <a:spLocks noGrp="1"/>
          </p:cNvSpPr>
          <p:nvPr>
            <p:ph type="title" hasCustomPrompt="1"/>
          </p:nvPr>
        </p:nvSpPr>
        <p:spPr>
          <a:xfrm>
            <a:off x="6503439" y="1605035"/>
            <a:ext cx="5040860" cy="1461431"/>
          </a:xfrm>
          <a:prstGeom prst="rect">
            <a:avLst/>
          </a:prstGeom>
        </p:spPr>
        <p:txBody>
          <a:bodyPr lIns="0" tIns="0" rIns="0" bIns="0" anchor="b"/>
          <a:lstStyle>
            <a:lvl1pPr>
              <a:lnSpc>
                <a:spcPct val="100000"/>
              </a:lnSpc>
              <a:defRPr sz="2800"/>
            </a:lvl1pPr>
          </a:lstStyle>
          <a:p>
            <a:r>
              <a:rPr lang="en-US" dirty="0"/>
              <a:t>Slide title goes </a:t>
            </a:r>
            <a:br>
              <a:rPr lang="en-US" dirty="0"/>
            </a:br>
            <a:r>
              <a:rPr lang="en-US" dirty="0"/>
              <a:t>here over multiple</a:t>
            </a:r>
            <a:br>
              <a:rPr lang="en-US" dirty="0"/>
            </a:br>
            <a:r>
              <a:rPr lang="en-US" dirty="0"/>
              <a:t>lines if required</a:t>
            </a:r>
          </a:p>
        </p:txBody>
      </p:sp>
      <p:sp>
        <p:nvSpPr>
          <p:cNvPr id="7" name="Text Placeholder 5">
            <a:extLst>
              <a:ext uri="{FF2B5EF4-FFF2-40B4-BE49-F238E27FC236}">
                <a16:creationId xmlns:a16="http://schemas.microsoft.com/office/drawing/2014/main" id="{469555E3-3700-CDC2-01FE-CDE5F1EF916E}"/>
              </a:ext>
            </a:extLst>
          </p:cNvPr>
          <p:cNvSpPr txBox="1">
            <a:spLocks/>
          </p:cNvSpPr>
          <p:nvPr userDrawn="1"/>
        </p:nvSpPr>
        <p:spPr>
          <a:xfrm>
            <a:off x="6724075"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latin typeface="Poppins SemiBold" pitchFamily="2" charset="77"/>
                <a:cs typeface="Poppins SemiBold" pitchFamily="2" charset="77"/>
              </a:rPr>
              <a:t>|  NXP  |  </a:t>
            </a:r>
            <a:r>
              <a:rPr lang="en-GB" dirty="0">
                <a:latin typeface="Poppins" panose="00000500000000000000" pitchFamily="2" charset="0"/>
                <a:cs typeface="Poppins" panose="00000500000000000000" pitchFamily="2" charset="0"/>
              </a:rPr>
              <a:t>Public</a:t>
            </a:r>
          </a:p>
        </p:txBody>
      </p:sp>
      <p:sp>
        <p:nvSpPr>
          <p:cNvPr id="11" name="Text Placeholder 5">
            <a:extLst>
              <a:ext uri="{FF2B5EF4-FFF2-40B4-BE49-F238E27FC236}">
                <a16:creationId xmlns:a16="http://schemas.microsoft.com/office/drawing/2014/main" id="{5DDC0077-BAD4-0229-4E1A-2E7B4B30A6D0}"/>
              </a:ext>
            </a:extLst>
          </p:cNvPr>
          <p:cNvSpPr txBox="1">
            <a:spLocks/>
          </p:cNvSpPr>
          <p:nvPr userDrawn="1"/>
        </p:nvSpPr>
        <p:spPr>
          <a:xfrm>
            <a:off x="6503439"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latin typeface="Poppins" panose="00000500000000000000" pitchFamily="2" charset="0"/>
                <a:cs typeface="Poppins" panose="00000500000000000000" pitchFamily="2" charset="0"/>
              </a:rPr>
              <a:t>‹#›</a:t>
            </a:fld>
            <a:endParaRPr lang="en-GB"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92152560"/>
      </p:ext>
    </p:extLst>
  </p:cSld>
  <p:clrMapOvr>
    <a:masterClrMapping/>
  </p:clrMapOvr>
  <p:extLst>
    <p:ext uri="{DCECCB84-F9BA-43D5-87BE-67443E8EF086}">
      <p15:sldGuideLst xmlns:p15="http://schemas.microsoft.com/office/powerpoint/2012/main">
        <p15:guide id="1" orient="horz" pos="459">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right + content lef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9C6999-857C-3B9C-1BA1-40386C14E843}"/>
              </a:ext>
            </a:extLst>
          </p:cNvPr>
          <p:cNvSpPr/>
          <p:nvPr userDrawn="1"/>
        </p:nvSpPr>
        <p:spPr>
          <a:xfrm>
            <a:off x="6096000" y="0"/>
            <a:ext cx="6096000" cy="6858000"/>
          </a:xfrm>
          <a:prstGeom prst="rect">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sp>
        <p:nvSpPr>
          <p:cNvPr id="9" name="Text Placeholder 14">
            <a:extLst>
              <a:ext uri="{FF2B5EF4-FFF2-40B4-BE49-F238E27FC236}">
                <a16:creationId xmlns:a16="http://schemas.microsoft.com/office/drawing/2014/main" id="{FF4B8D96-22BA-0C1F-5162-2AC5105DDF10}"/>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Navigation Section</a:t>
            </a:r>
          </a:p>
        </p:txBody>
      </p:sp>
      <p:sp>
        <p:nvSpPr>
          <p:cNvPr id="10" name="Text Placeholder 14">
            <a:extLst>
              <a:ext uri="{FF2B5EF4-FFF2-40B4-BE49-F238E27FC236}">
                <a16:creationId xmlns:a16="http://schemas.microsoft.com/office/drawing/2014/main" id="{AE087739-C541-8865-EA98-5C2F15B5C0FC}"/>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buNone/>
              <a:defRPr sz="1200" b="0" i="0">
                <a:solidFill>
                  <a:schemeClr val="tx1"/>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Secondary heading goes here</a:t>
            </a:r>
          </a:p>
        </p:txBody>
      </p:sp>
      <p:sp>
        <p:nvSpPr>
          <p:cNvPr id="11" name="Text Placeholder 5">
            <a:extLst>
              <a:ext uri="{FF2B5EF4-FFF2-40B4-BE49-F238E27FC236}">
                <a16:creationId xmlns:a16="http://schemas.microsoft.com/office/drawing/2014/main" id="{418DDFC6-3BD8-E99E-B3E1-EEF133BD7088}"/>
              </a:ext>
            </a:extLst>
          </p:cNvPr>
          <p:cNvSpPr>
            <a:spLocks noGrp="1"/>
          </p:cNvSpPr>
          <p:nvPr>
            <p:ph type="body" sz="quarter" idx="20" hasCustomPrompt="1"/>
          </p:nvPr>
        </p:nvSpPr>
        <p:spPr>
          <a:xfrm>
            <a:off x="407988" y="3431023"/>
            <a:ext cx="5040860" cy="1968971"/>
          </a:xfrm>
          <a:prstGeom prst="rect">
            <a:avLst/>
          </a:prstGeom>
        </p:spPr>
        <p:txBody>
          <a:bodyPr lIns="0" tIns="0" rIns="0" bIns="0"/>
          <a:lstStyle>
            <a:lvl1pPr marL="0" indent="0">
              <a:lnSpc>
                <a:spcPct val="100000"/>
              </a:lnSpc>
              <a:buNone/>
              <a:defRPr sz="1500">
                <a:latin typeface="Poppins" panose="00000500000000000000" pitchFamily="2" charset="0"/>
                <a:cs typeface="Poppins" panose="00000500000000000000" pitchFamily="2" charset="0"/>
              </a:defRPr>
            </a:lvl1pPr>
          </a:lstStyle>
          <a:p>
            <a:pPr lvl="0"/>
            <a:r>
              <a:rPr lang="en-US" dirty="0" err="1"/>
              <a:t>Inctur</a:t>
            </a:r>
            <a:r>
              <a:rPr lang="en-US" dirty="0"/>
              <a:t>? </a:t>
            </a:r>
            <a:r>
              <a:rPr lang="en-US" dirty="0" err="1"/>
              <a:t>Otatur</a:t>
            </a:r>
            <a:r>
              <a:rPr lang="en-US" dirty="0"/>
              <a:t> </a:t>
            </a:r>
            <a:r>
              <a:rPr lang="en-US" dirty="0" err="1"/>
              <a:t>sendes</a:t>
            </a:r>
            <a:r>
              <a:rPr lang="en-US" dirty="0"/>
              <a:t> </a:t>
            </a:r>
            <a:r>
              <a:rPr lang="en-US" dirty="0" err="1"/>
              <a:t>sinctestest</a:t>
            </a:r>
            <a:r>
              <a:rPr lang="en-US" dirty="0"/>
              <a:t> et ex et </a:t>
            </a:r>
            <a:r>
              <a:rPr lang="en-US" dirty="0" err="1"/>
              <a:t>vollab</a:t>
            </a:r>
            <a:r>
              <a:rPr lang="en-US" dirty="0"/>
              <a:t> is del id </a:t>
            </a:r>
            <a:r>
              <a:rPr lang="en-US" dirty="0" err="1"/>
              <a:t>quaecust</a:t>
            </a:r>
            <a:r>
              <a:rPr lang="en-US" dirty="0"/>
              <a:t>, </a:t>
            </a:r>
            <a:r>
              <a:rPr lang="en-US" dirty="0" err="1"/>
              <a:t>inctemquam</a:t>
            </a:r>
            <a:r>
              <a:rPr lang="en-US" dirty="0"/>
              <a:t> </a:t>
            </a:r>
            <a:r>
              <a:rPr lang="en-US" dirty="0" err="1"/>
              <a:t>fuga</a:t>
            </a:r>
            <a:r>
              <a:rPr lang="en-US" dirty="0"/>
              <a:t>. Ne </a:t>
            </a:r>
            <a:r>
              <a:rPr lang="en-US" dirty="0" err="1"/>
              <a:t>pror</a:t>
            </a:r>
            <a:r>
              <a:rPr lang="en-US" dirty="0"/>
              <a:t> </a:t>
            </a:r>
            <a:r>
              <a:rPr lang="en-US" dirty="0" err="1"/>
              <a:t>arcia</a:t>
            </a:r>
            <a:r>
              <a:rPr lang="en-US" dirty="0"/>
              <a:t> nus </a:t>
            </a:r>
            <a:r>
              <a:rPr lang="en-US" dirty="0" err="1"/>
              <a:t>diti</a:t>
            </a:r>
            <a:endParaRPr lang="en-US" dirty="0"/>
          </a:p>
          <a:p>
            <a:pPr lvl="0"/>
            <a:r>
              <a:rPr lang="en-US" dirty="0"/>
              <a:t>Sones que </a:t>
            </a:r>
            <a:r>
              <a:rPr lang="en-US" dirty="0" err="1"/>
              <a:t>voloribus</a:t>
            </a:r>
            <a:r>
              <a:rPr lang="en-US" dirty="0"/>
              <a:t>, </a:t>
            </a:r>
            <a:r>
              <a:rPr lang="en-US" dirty="0" err="1"/>
              <a:t>sitati</a:t>
            </a:r>
            <a:r>
              <a:rPr lang="en-US" dirty="0"/>
              <a:t> </a:t>
            </a:r>
            <a:r>
              <a:rPr lang="en-US" dirty="0" err="1"/>
              <a:t>nimet</a:t>
            </a:r>
            <a:r>
              <a:rPr lang="en-US" dirty="0"/>
              <a:t>, </a:t>
            </a:r>
            <a:r>
              <a:rPr lang="en-US" dirty="0" err="1"/>
              <a:t>ut</a:t>
            </a:r>
            <a:r>
              <a:rPr lang="en-US" dirty="0"/>
              <a:t> </a:t>
            </a:r>
            <a:r>
              <a:rPr lang="en-US" dirty="0" err="1"/>
              <a:t>unt</a:t>
            </a:r>
            <a:r>
              <a:rPr lang="en-US" dirty="0"/>
              <a:t> </a:t>
            </a:r>
            <a:r>
              <a:rPr lang="en-US" dirty="0" err="1"/>
              <a:t>aris</a:t>
            </a:r>
            <a:r>
              <a:rPr lang="en-US" dirty="0"/>
              <a:t> </a:t>
            </a:r>
            <a:r>
              <a:rPr lang="en-US" dirty="0" err="1"/>
              <a:t>corest</a:t>
            </a:r>
            <a:endParaRPr lang="en-US" dirty="0"/>
          </a:p>
          <a:p>
            <a:pPr lvl="0"/>
            <a:r>
              <a:rPr lang="en-US" dirty="0" err="1"/>
              <a:t>Explaborit</a:t>
            </a:r>
            <a:r>
              <a:rPr lang="en-US" dirty="0"/>
              <a:t> </a:t>
            </a:r>
            <a:r>
              <a:rPr lang="en-US" dirty="0" err="1"/>
              <a:t>labo</a:t>
            </a:r>
            <a:r>
              <a:rPr lang="en-US" dirty="0"/>
              <a:t>. </a:t>
            </a:r>
            <a:r>
              <a:rPr lang="en-US" dirty="0" err="1"/>
              <a:t>Bor</a:t>
            </a:r>
            <a:r>
              <a:rPr lang="en-US" dirty="0"/>
              <a:t> </a:t>
            </a:r>
            <a:r>
              <a:rPr lang="en-US" dirty="0" err="1"/>
              <a:t>aut</a:t>
            </a:r>
            <a:r>
              <a:rPr lang="en-US" dirty="0"/>
              <a:t> </a:t>
            </a:r>
            <a:r>
              <a:rPr lang="en-US" dirty="0" err="1"/>
              <a:t>offic</a:t>
            </a:r>
            <a:r>
              <a:rPr lang="en-US" dirty="0"/>
              <a:t> </a:t>
            </a:r>
            <a:r>
              <a:rPr lang="en-US" dirty="0" err="1"/>
              <a:t>te</a:t>
            </a:r>
            <a:r>
              <a:rPr lang="en-US" dirty="0"/>
              <a:t> re </a:t>
            </a:r>
            <a:r>
              <a:rPr lang="en-US" dirty="0" err="1"/>
              <a:t>repratatem</a:t>
            </a:r>
            <a:r>
              <a:rPr lang="en-US" dirty="0"/>
              <a:t> </a:t>
            </a:r>
            <a:r>
              <a:rPr lang="en-US" dirty="0" err="1"/>
              <a:t>quis</a:t>
            </a:r>
            <a:r>
              <a:rPr lang="en-US" dirty="0"/>
              <a:t> </a:t>
            </a:r>
            <a:r>
              <a:rPr lang="en-US" dirty="0" err="1"/>
              <a:t>ut</a:t>
            </a:r>
            <a:r>
              <a:rPr lang="en-US" dirty="0"/>
              <a:t> il </a:t>
            </a:r>
            <a:r>
              <a:rPr lang="en-US" dirty="0" err="1"/>
              <a:t>ipsa</a:t>
            </a:r>
            <a:r>
              <a:rPr lang="en-US" dirty="0"/>
              <a:t> </a:t>
            </a:r>
            <a:r>
              <a:rPr lang="en-US" dirty="0" err="1"/>
              <a:t>vollaut</a:t>
            </a:r>
            <a:r>
              <a:rPr lang="en-US" dirty="0"/>
              <a:t> </a:t>
            </a:r>
            <a:r>
              <a:rPr lang="en-US" dirty="0" err="1"/>
              <a:t>volupta</a:t>
            </a:r>
            <a:r>
              <a:rPr lang="en-US" dirty="0"/>
              <a:t>.</a:t>
            </a:r>
          </a:p>
          <a:p>
            <a:pPr lvl="0"/>
            <a:endParaRPr lang="en-US" dirty="0"/>
          </a:p>
        </p:txBody>
      </p:sp>
      <p:sp>
        <p:nvSpPr>
          <p:cNvPr id="12" name="Title 4">
            <a:extLst>
              <a:ext uri="{FF2B5EF4-FFF2-40B4-BE49-F238E27FC236}">
                <a16:creationId xmlns:a16="http://schemas.microsoft.com/office/drawing/2014/main" id="{D14FD709-AB27-B41E-E4BB-293B59377388}"/>
              </a:ext>
            </a:extLst>
          </p:cNvPr>
          <p:cNvSpPr>
            <a:spLocks noGrp="1"/>
          </p:cNvSpPr>
          <p:nvPr>
            <p:ph type="title" hasCustomPrompt="1"/>
          </p:nvPr>
        </p:nvSpPr>
        <p:spPr>
          <a:xfrm>
            <a:off x="387514" y="1608657"/>
            <a:ext cx="5040860" cy="1454634"/>
          </a:xfrm>
          <a:prstGeom prst="rect">
            <a:avLst/>
          </a:prstGeom>
        </p:spPr>
        <p:txBody>
          <a:bodyPr lIns="0" tIns="0" rIns="0" bIns="0" anchor="b"/>
          <a:lstStyle>
            <a:lvl1pPr>
              <a:lnSpc>
                <a:spcPct val="100000"/>
              </a:lnSpc>
              <a:defRPr sz="2800"/>
            </a:lvl1pPr>
          </a:lstStyle>
          <a:p>
            <a:r>
              <a:rPr lang="en-US" dirty="0"/>
              <a:t>Slide title goes </a:t>
            </a:r>
            <a:br>
              <a:rPr lang="en-US" dirty="0"/>
            </a:br>
            <a:r>
              <a:rPr lang="en-US" dirty="0"/>
              <a:t>here over multiple</a:t>
            </a:r>
            <a:br>
              <a:rPr lang="en-US" dirty="0"/>
            </a:br>
            <a:r>
              <a:rPr lang="en-US" dirty="0"/>
              <a:t>lines if required</a:t>
            </a:r>
          </a:p>
        </p:txBody>
      </p:sp>
      <p:sp>
        <p:nvSpPr>
          <p:cNvPr id="19" name="Picture Placeholder 14">
            <a:extLst>
              <a:ext uri="{FF2B5EF4-FFF2-40B4-BE49-F238E27FC236}">
                <a16:creationId xmlns:a16="http://schemas.microsoft.com/office/drawing/2014/main" id="{FD387F8D-8C3F-FF40-223D-B4A1BC7AD224}"/>
              </a:ext>
            </a:extLst>
          </p:cNvPr>
          <p:cNvSpPr>
            <a:spLocks noGrp="1"/>
          </p:cNvSpPr>
          <p:nvPr>
            <p:ph type="pic" sz="quarter" idx="17" hasCustomPrompt="1"/>
          </p:nvPr>
        </p:nvSpPr>
        <p:spPr>
          <a:xfrm>
            <a:off x="6096000" y="0"/>
            <a:ext cx="6096000" cy="6858000"/>
          </a:xfrm>
          <a:prstGeom prst="rect">
            <a:avLst/>
          </a:prstGeom>
          <a:solidFill>
            <a:schemeClr val="bg2">
              <a:lumMod val="10000"/>
              <a:lumOff val="90000"/>
            </a:schemeClr>
          </a:solidFill>
        </p:spPr>
        <p:txBody>
          <a:bodyPr anchor="ctr"/>
          <a:lstStyle>
            <a:lvl1pPr marL="0" indent="0" algn="ctr">
              <a:buNone/>
              <a:defRPr sz="1300">
                <a:solidFill>
                  <a:schemeClr val="bg1">
                    <a:lumMod val="95000"/>
                    <a:lumOff val="5000"/>
                  </a:schemeClr>
                </a:solidFill>
                <a:latin typeface="Poppins" panose="00000500000000000000" pitchFamily="2" charset="0"/>
                <a:cs typeface="Poppins"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
        <p:nvSpPr>
          <p:cNvPr id="2" name="Footer Placeholder 7">
            <a:extLst>
              <a:ext uri="{FF2B5EF4-FFF2-40B4-BE49-F238E27FC236}">
                <a16:creationId xmlns:a16="http://schemas.microsoft.com/office/drawing/2014/main" id="{3AF60DD6-FFC3-0965-E53C-A4DA6584391C}"/>
              </a:ext>
            </a:extLst>
          </p:cNvPr>
          <p:cNvSpPr>
            <a:spLocks noGrp="1"/>
          </p:cNvSpPr>
          <p:nvPr>
            <p:ph type="ftr" sz="quarter" idx="3"/>
          </p:nvPr>
        </p:nvSpPr>
        <p:spPr>
          <a:xfrm>
            <a:off x="2205665" y="6229255"/>
            <a:ext cx="3240335" cy="365124"/>
          </a:xfrm>
          <a:prstGeom prst="rect">
            <a:avLst/>
          </a:prstGeom>
        </p:spPr>
        <p:txBody>
          <a:bodyPr vert="horz" lIns="0" tIns="0" rIns="0" bIns="0" rtlCol="0" anchor="b"/>
          <a:lstStyle>
            <a:lvl1pPr algn="l">
              <a:defRPr sz="800">
                <a:solidFill>
                  <a:schemeClr val="tx1">
                    <a:lumMod val="75000"/>
                  </a:schemeClr>
                </a:solidFill>
              </a:defRPr>
            </a:lvl1pPr>
          </a:lstStyle>
          <a:p>
            <a:r>
              <a:rPr lang="en-US" dirty="0"/>
              <a:t>Notes and sources</a:t>
            </a:r>
          </a:p>
        </p:txBody>
      </p:sp>
    </p:spTree>
    <p:extLst>
      <p:ext uri="{BB962C8B-B14F-4D97-AF65-F5344CB8AC3E}">
        <p14:creationId xmlns:p14="http://schemas.microsoft.com/office/powerpoint/2010/main" val="4051731873"/>
      </p:ext>
    </p:extLst>
  </p:cSld>
  <p:clrMapOvr>
    <a:masterClrMapping/>
  </p:clrMapOvr>
  <p:extLst>
    <p:ext uri="{DCECCB84-F9BA-43D5-87BE-67443E8EF086}">
      <p15:sldGuideLst xmlns:p15="http://schemas.microsoft.com/office/powerpoint/2012/main">
        <p15:guide id="1" orient="horz" pos="459">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B2404B-61EC-F3F7-AAAA-6B9C2AF8CB4F}"/>
              </a:ext>
            </a:extLst>
          </p:cNvPr>
          <p:cNvSpPr/>
          <p:nvPr userDrawn="1"/>
        </p:nvSpPr>
        <p:spPr>
          <a:xfrm>
            <a:off x="0" y="0"/>
            <a:ext cx="12192000" cy="6858000"/>
          </a:xfrm>
          <a:prstGeom prst="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dirty="0">
              <a:latin typeface="Poppins SemiBold" panose="00000700000000000000" pitchFamily="2" charset="0"/>
              <a:cs typeface="Poppins SemiBold" panose="00000700000000000000" pitchFamily="2" charset="0"/>
            </a:endParaRPr>
          </a:p>
        </p:txBody>
      </p:sp>
      <p:pic>
        <p:nvPicPr>
          <p:cNvPr id="13" name="Picture 12">
            <a:extLst>
              <a:ext uri="{FF2B5EF4-FFF2-40B4-BE49-F238E27FC236}">
                <a16:creationId xmlns:a16="http://schemas.microsoft.com/office/drawing/2014/main" id="{ACA34AD9-89DA-D6F2-3157-0B00CCF7456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6624" y="0"/>
            <a:ext cx="5675376" cy="6858000"/>
          </a:xfrm>
          <a:prstGeom prst="rect">
            <a:avLst/>
          </a:prstGeom>
        </p:spPr>
      </p:pic>
      <p:sp>
        <p:nvSpPr>
          <p:cNvPr id="12" name="Rectangle: Rounded Corners 11">
            <a:hlinkClick r:id="rId3"/>
            <a:extLst>
              <a:ext uri="{FF2B5EF4-FFF2-40B4-BE49-F238E27FC236}">
                <a16:creationId xmlns:a16="http://schemas.microsoft.com/office/drawing/2014/main" id="{75A8E5E3-17F6-9917-83F2-08D1544F023A}"/>
              </a:ext>
            </a:extLst>
          </p:cNvPr>
          <p:cNvSpPr/>
          <p:nvPr userDrawn="1"/>
        </p:nvSpPr>
        <p:spPr>
          <a:xfrm>
            <a:off x="1342652" y="5351951"/>
            <a:ext cx="1509927" cy="305544"/>
          </a:xfrm>
          <a:prstGeom prst="roundRect">
            <a:avLst>
              <a:gd name="adj" fmla="val 50000"/>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algn="ctr"/>
            <a:r>
              <a:rPr lang="en-US" sz="1300" dirty="0">
                <a:solidFill>
                  <a:schemeClr val="tx1">
                    <a:lumMod val="75000"/>
                    <a:lumOff val="25000"/>
                  </a:schemeClr>
                </a:solidFill>
                <a:latin typeface="Poppins SemiBold" panose="00000700000000000000" pitchFamily="2" charset="0"/>
                <a:cs typeface="Poppins SemiBold" panose="00000700000000000000" pitchFamily="2" charset="0"/>
              </a:rPr>
              <a:t>nxp.com</a:t>
            </a:r>
          </a:p>
        </p:txBody>
      </p:sp>
      <p:sp>
        <p:nvSpPr>
          <p:cNvPr id="3" name="Text Placeholder 5">
            <a:extLst>
              <a:ext uri="{FF2B5EF4-FFF2-40B4-BE49-F238E27FC236}">
                <a16:creationId xmlns:a16="http://schemas.microsoft.com/office/drawing/2014/main" id="{4BD66F51-07B2-8F1A-36BF-9A36550A0381}"/>
              </a:ext>
            </a:extLst>
          </p:cNvPr>
          <p:cNvSpPr txBox="1">
            <a:spLocks/>
          </p:cNvSpPr>
          <p:nvPr userDrawn="1"/>
        </p:nvSpPr>
        <p:spPr>
          <a:xfrm>
            <a:off x="1343025" y="6292680"/>
            <a:ext cx="5062539" cy="274863"/>
          </a:xfrm>
          <a:prstGeom prst="rect">
            <a:avLst/>
          </a:prstGeom>
        </p:spPr>
        <p:txBody>
          <a:bodyPr lIns="0" tIns="0" rIns="0" bIns="0" anchor="b"/>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0" i="0" dirty="0">
                <a:solidFill>
                  <a:schemeClr val="tx1">
                    <a:lumMod val="75000"/>
                    <a:lumOff val="25000"/>
                  </a:schemeClr>
                </a:solidFill>
                <a:latin typeface="Poppins SemiBold" pitchFamily="2" charset="77"/>
                <a:cs typeface="Poppins SemiBold" pitchFamily="2" charset="77"/>
              </a:rPr>
              <a:t>|  </a:t>
            </a:r>
            <a:r>
              <a:rPr lang="en-GB" b="1" dirty="0">
                <a:latin typeface="Poppins" panose="00000500000000000000" pitchFamily="2" charset="0"/>
                <a:cs typeface="Poppins" panose="00000500000000000000" pitchFamily="2" charset="0"/>
              </a:rPr>
              <a:t>Public</a:t>
            </a:r>
            <a:r>
              <a:rPr lang="en-GB" b="0" i="0" dirty="0">
                <a:solidFill>
                  <a:schemeClr val="tx1">
                    <a:lumMod val="75000"/>
                    <a:lumOff val="25000"/>
                  </a:schemeClr>
                </a:solidFill>
                <a:latin typeface="Poppins SemiBold" pitchFamily="2" charset="77"/>
                <a:cs typeface="Poppins SemiBold" pitchFamily="2" charset="77"/>
              </a:rPr>
              <a:t>  |  </a:t>
            </a:r>
            <a:r>
              <a:rPr lang="en-US" sz="800" b="0" i="0" dirty="0">
                <a:solidFill>
                  <a:schemeClr val="tx1">
                    <a:lumMod val="75000"/>
                    <a:lumOff val="25000"/>
                  </a:schemeClr>
                </a:solidFill>
                <a:latin typeface="Poppins" panose="00000500000000000000" pitchFamily="2" charset="0"/>
                <a:cs typeface="Poppins" panose="00000500000000000000" pitchFamily="2" charset="0"/>
              </a:rPr>
              <a:t>NXP and the NXP logo are trademarks of NXP B.V. All other product </a:t>
            </a:r>
            <a:br>
              <a:rPr lang="en-US" sz="800" b="0" i="0" dirty="0">
                <a:solidFill>
                  <a:schemeClr val="tx1">
                    <a:lumMod val="75000"/>
                    <a:lumOff val="25000"/>
                  </a:schemeClr>
                </a:solidFill>
                <a:latin typeface="Poppins" panose="00000500000000000000" pitchFamily="2" charset="0"/>
                <a:cs typeface="Poppins" panose="00000500000000000000" pitchFamily="2" charset="0"/>
              </a:rPr>
            </a:br>
            <a:r>
              <a:rPr lang="en-US" sz="800" b="0" i="0" dirty="0">
                <a:solidFill>
                  <a:schemeClr val="tx1">
                    <a:lumMod val="75000"/>
                    <a:lumOff val="25000"/>
                  </a:schemeClr>
                </a:solidFill>
                <a:latin typeface="Poppins" panose="00000500000000000000" pitchFamily="2" charset="0"/>
                <a:cs typeface="Poppins" panose="00000500000000000000" pitchFamily="2" charset="0"/>
              </a:rPr>
              <a:t>or service names are the property of their respective owners. © 2024 NXP B.V.</a:t>
            </a:r>
          </a:p>
        </p:txBody>
      </p:sp>
      <p:sp>
        <p:nvSpPr>
          <p:cNvPr id="14" name="Title 6">
            <a:extLst>
              <a:ext uri="{FF2B5EF4-FFF2-40B4-BE49-F238E27FC236}">
                <a16:creationId xmlns:a16="http://schemas.microsoft.com/office/drawing/2014/main" id="{AD22C40A-025C-3A65-C23E-81F44AD3D96E}"/>
              </a:ext>
            </a:extLst>
          </p:cNvPr>
          <p:cNvSpPr>
            <a:spLocks noGrp="1"/>
          </p:cNvSpPr>
          <p:nvPr>
            <p:ph type="title" hasCustomPrompt="1"/>
          </p:nvPr>
        </p:nvSpPr>
        <p:spPr>
          <a:xfrm>
            <a:off x="1342650" y="2122688"/>
            <a:ext cx="5122863" cy="1593836"/>
          </a:xfrm>
          <a:prstGeom prst="rect">
            <a:avLst/>
          </a:prstGeom>
        </p:spPr>
        <p:txBody>
          <a:bodyPr lIns="0" tIns="0" rIns="0" bIns="0" anchor="b"/>
          <a:lstStyle>
            <a:lvl1pPr>
              <a:lnSpc>
                <a:spcPct val="100000"/>
              </a:lnSpc>
              <a:defRPr lang="en-US" sz="4200" b="1" i="0" kern="1200" dirty="0">
                <a:solidFill>
                  <a:schemeClr val="tx2"/>
                </a:solidFill>
                <a:latin typeface="Poppins SemiBold" pitchFamily="2" charset="77"/>
                <a:ea typeface="+mn-ea"/>
                <a:cs typeface="Poppins SemiBold" pitchFamily="2" charset="77"/>
              </a:defRPr>
            </a:lvl1pPr>
          </a:lstStyle>
          <a:p>
            <a:r>
              <a:rPr lang="en-US" dirty="0"/>
              <a:t>Get in touch</a:t>
            </a:r>
          </a:p>
        </p:txBody>
      </p:sp>
      <p:sp>
        <p:nvSpPr>
          <p:cNvPr id="6" name="Text Placeholder 5">
            <a:extLst>
              <a:ext uri="{FF2B5EF4-FFF2-40B4-BE49-F238E27FC236}">
                <a16:creationId xmlns:a16="http://schemas.microsoft.com/office/drawing/2014/main" id="{D63AF13F-9AC9-D9C7-4132-82EBF52AEA75}"/>
              </a:ext>
            </a:extLst>
          </p:cNvPr>
          <p:cNvSpPr>
            <a:spLocks noGrp="1"/>
          </p:cNvSpPr>
          <p:nvPr>
            <p:ph type="body" sz="quarter" idx="22" hasCustomPrompt="1"/>
          </p:nvPr>
        </p:nvSpPr>
        <p:spPr>
          <a:xfrm>
            <a:off x="1342650" y="4184148"/>
            <a:ext cx="5122863" cy="423152"/>
          </a:xfrm>
          <a:prstGeom prst="rect">
            <a:avLst/>
          </a:prstGeom>
        </p:spPr>
        <p:txBody>
          <a:bodyPr lIns="0" tIns="0" rIns="0" bIns="0" anchor="b"/>
          <a:lstStyle>
            <a:lvl1pPr marL="0" indent="0">
              <a:lnSpc>
                <a:spcPct val="100000"/>
              </a:lnSpc>
              <a:spcBef>
                <a:spcPts val="600"/>
              </a:spcBef>
              <a:buNone/>
              <a:defRPr sz="1500">
                <a:solidFill>
                  <a:schemeClr val="tx1"/>
                </a:solidFill>
                <a:latin typeface="+mj-lt"/>
                <a:cs typeface="Poppins" panose="00000500000000000000" pitchFamily="2" charset="0"/>
              </a:defRPr>
            </a:lvl1pPr>
          </a:lstStyle>
          <a:p>
            <a:pPr lvl="0"/>
            <a:r>
              <a:rPr lang="en-US" dirty="0"/>
              <a:t>First name, Last name</a:t>
            </a:r>
          </a:p>
        </p:txBody>
      </p:sp>
      <p:sp>
        <p:nvSpPr>
          <p:cNvPr id="9" name="Text Placeholder 5">
            <a:extLst>
              <a:ext uri="{FF2B5EF4-FFF2-40B4-BE49-F238E27FC236}">
                <a16:creationId xmlns:a16="http://schemas.microsoft.com/office/drawing/2014/main" id="{2507C134-47D6-3A51-C496-34B2B2CFCF76}"/>
              </a:ext>
            </a:extLst>
          </p:cNvPr>
          <p:cNvSpPr>
            <a:spLocks noGrp="1"/>
          </p:cNvSpPr>
          <p:nvPr>
            <p:ph type="body" sz="quarter" idx="23" hasCustomPrompt="1"/>
          </p:nvPr>
        </p:nvSpPr>
        <p:spPr>
          <a:xfrm>
            <a:off x="1342650" y="4685635"/>
            <a:ext cx="5122863" cy="531824"/>
          </a:xfrm>
          <a:prstGeom prst="rect">
            <a:avLst/>
          </a:prstGeom>
        </p:spPr>
        <p:txBody>
          <a:bodyPr lIns="0" tIns="0" rIns="0" bIns="0" anchor="t"/>
          <a:lstStyle>
            <a:lvl1pPr marL="0" indent="0">
              <a:lnSpc>
                <a:spcPct val="100000"/>
              </a:lnSpc>
              <a:spcBef>
                <a:spcPts val="300"/>
              </a:spcBef>
              <a:buNone/>
              <a:defRPr sz="1500">
                <a:solidFill>
                  <a:schemeClr val="tx1"/>
                </a:solidFill>
                <a:latin typeface="+mn-lt"/>
                <a:cs typeface="Poppins" panose="00000500000000000000" pitchFamily="2" charset="0"/>
              </a:defRPr>
            </a:lvl1pPr>
          </a:lstStyle>
          <a:p>
            <a:pPr lvl="0"/>
            <a:r>
              <a:rPr lang="en-US" dirty="0"/>
              <a:t>email@nxp.com</a:t>
            </a:r>
          </a:p>
          <a:p>
            <a:pPr lvl="0"/>
            <a:r>
              <a:rPr lang="en-US" dirty="0"/>
              <a:t>+00 000 000</a:t>
            </a:r>
          </a:p>
        </p:txBody>
      </p:sp>
      <p:grpSp>
        <p:nvGrpSpPr>
          <p:cNvPr id="10" name="Group 9">
            <a:extLst>
              <a:ext uri="{FF2B5EF4-FFF2-40B4-BE49-F238E27FC236}">
                <a16:creationId xmlns:a16="http://schemas.microsoft.com/office/drawing/2014/main" id="{85EC22B7-AC50-3533-ED12-C2CA0A67E113}"/>
              </a:ext>
            </a:extLst>
          </p:cNvPr>
          <p:cNvGrpSpPr/>
          <p:nvPr userDrawn="1"/>
        </p:nvGrpSpPr>
        <p:grpSpPr>
          <a:xfrm>
            <a:off x="532238" y="532263"/>
            <a:ext cx="1522954" cy="515204"/>
            <a:chOff x="532238" y="532263"/>
            <a:chExt cx="1522954" cy="515204"/>
          </a:xfrm>
        </p:grpSpPr>
        <p:sp>
          <p:nvSpPr>
            <p:cNvPr id="11" name="Freeform: Shape 10">
              <a:extLst>
                <a:ext uri="{FF2B5EF4-FFF2-40B4-BE49-F238E27FC236}">
                  <a16:creationId xmlns:a16="http://schemas.microsoft.com/office/drawing/2014/main" id="{BF54202B-6604-81FD-EFD4-BD64CAFE0D1D}"/>
                </a:ext>
              </a:extLst>
            </p:cNvPr>
            <p:cNvSpPr/>
            <p:nvPr/>
          </p:nvSpPr>
          <p:spPr>
            <a:xfrm>
              <a:off x="532238" y="532263"/>
              <a:ext cx="584573" cy="515204"/>
            </a:xfrm>
            <a:custGeom>
              <a:avLst/>
              <a:gdLst>
                <a:gd name="connsiteX0" fmla="*/ 670274 w 919067"/>
                <a:gd name="connsiteY0" fmla="*/ 0 h 810006"/>
                <a:gd name="connsiteX1" fmla="*/ 670274 w 919067"/>
                <a:gd name="connsiteY1" fmla="*/ 489394 h 810006"/>
                <a:gd name="connsiteX2" fmla="*/ 248984 w 919067"/>
                <a:gd name="connsiteY2" fmla="*/ 0 h 810006"/>
                <a:gd name="connsiteX3" fmla="*/ 0 w 919067"/>
                <a:gd name="connsiteY3" fmla="*/ 0 h 810006"/>
                <a:gd name="connsiteX4" fmla="*/ 0 w 919067"/>
                <a:gd name="connsiteY4" fmla="*/ 809244 h 810006"/>
                <a:gd name="connsiteX5" fmla="*/ 476 w 919067"/>
                <a:gd name="connsiteY5" fmla="*/ 810006 h 810006"/>
                <a:gd name="connsiteX6" fmla="*/ 249174 w 919067"/>
                <a:gd name="connsiteY6" fmla="*/ 809911 h 810006"/>
                <a:gd name="connsiteX7" fmla="*/ 249079 w 919067"/>
                <a:gd name="connsiteY7" fmla="*/ 320516 h 810006"/>
                <a:gd name="connsiteX8" fmla="*/ 670370 w 919067"/>
                <a:gd name="connsiteY8" fmla="*/ 810006 h 810006"/>
                <a:gd name="connsiteX9" fmla="*/ 919067 w 919067"/>
                <a:gd name="connsiteY9" fmla="*/ 405003 h 810006"/>
                <a:gd name="connsiteX10" fmla="*/ 670370 w 919067"/>
                <a:gd name="connsiteY10"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067" h="810006">
                  <a:moveTo>
                    <a:pt x="670274" y="0"/>
                  </a:moveTo>
                  <a:lnTo>
                    <a:pt x="670274" y="489394"/>
                  </a:lnTo>
                  <a:lnTo>
                    <a:pt x="248984" y="0"/>
                  </a:lnTo>
                  <a:lnTo>
                    <a:pt x="0" y="0"/>
                  </a:lnTo>
                  <a:lnTo>
                    <a:pt x="0" y="809244"/>
                  </a:lnTo>
                  <a:lnTo>
                    <a:pt x="476" y="810006"/>
                  </a:lnTo>
                  <a:lnTo>
                    <a:pt x="249174" y="809911"/>
                  </a:lnTo>
                  <a:lnTo>
                    <a:pt x="249079" y="320516"/>
                  </a:lnTo>
                  <a:lnTo>
                    <a:pt x="670370" y="810006"/>
                  </a:lnTo>
                  <a:lnTo>
                    <a:pt x="919067" y="405003"/>
                  </a:lnTo>
                  <a:lnTo>
                    <a:pt x="670370" y="0"/>
                  </a:lnTo>
                </a:path>
              </a:pathLst>
            </a:custGeom>
            <a:solidFill>
              <a:srgbClr val="F9B500"/>
            </a:solidFill>
            <a:ln w="9525" cap="flat">
              <a:noFill/>
              <a:prstDash val="solid"/>
              <a:miter/>
            </a:ln>
          </p:spPr>
          <p:txBody>
            <a:bodyPr rtlCol="0" anchor="ctr"/>
            <a:lstStyle/>
            <a:p>
              <a:endParaRPr lang="en-US" dirty="0">
                <a:latin typeface="Poppins" panose="00000500000000000000" pitchFamily="2" charset="0"/>
              </a:endParaRPr>
            </a:p>
          </p:txBody>
        </p:sp>
        <p:sp>
          <p:nvSpPr>
            <p:cNvPr id="15" name="Freeform: Shape 14">
              <a:extLst>
                <a:ext uri="{FF2B5EF4-FFF2-40B4-BE49-F238E27FC236}">
                  <a16:creationId xmlns:a16="http://schemas.microsoft.com/office/drawing/2014/main" id="{81BFDC21-8E21-AA5D-658E-54E8B310028F}"/>
                </a:ext>
              </a:extLst>
            </p:cNvPr>
            <p:cNvSpPr/>
            <p:nvPr/>
          </p:nvSpPr>
          <p:spPr>
            <a:xfrm>
              <a:off x="1484069" y="532263"/>
              <a:ext cx="571123" cy="515204"/>
            </a:xfrm>
            <a:custGeom>
              <a:avLst/>
              <a:gdLst>
                <a:gd name="connsiteX0" fmla="*/ 603599 w 897921"/>
                <a:gd name="connsiteY0" fmla="*/ 0 h 810006"/>
                <a:gd name="connsiteX1" fmla="*/ 248698 w 897921"/>
                <a:gd name="connsiteY1" fmla="*/ 0 h 810006"/>
                <a:gd name="connsiteX2" fmla="*/ 0 w 897921"/>
                <a:gd name="connsiteY2" fmla="*/ 405003 h 810006"/>
                <a:gd name="connsiteX3" fmla="*/ 248603 w 897921"/>
                <a:gd name="connsiteY3" fmla="*/ 810006 h 810006"/>
                <a:gd name="connsiteX4" fmla="*/ 248698 w 897921"/>
                <a:gd name="connsiteY4" fmla="*/ 810006 h 810006"/>
                <a:gd name="connsiteX5" fmla="*/ 248603 w 897921"/>
                <a:gd name="connsiteY5" fmla="*/ 631127 h 810006"/>
                <a:gd name="connsiteX6" fmla="*/ 668750 w 897921"/>
                <a:gd name="connsiteY6" fmla="*/ 631127 h 810006"/>
                <a:gd name="connsiteX7" fmla="*/ 897922 w 897921"/>
                <a:gd name="connsiteY7" fmla="*/ 372142 h 810006"/>
                <a:gd name="connsiteX8" fmla="*/ 897922 w 897921"/>
                <a:gd name="connsiteY8" fmla="*/ 276987 h 810006"/>
                <a:gd name="connsiteX9" fmla="*/ 603599 w 897921"/>
                <a:gd name="connsiteY9" fmla="*/ 0 h 810006"/>
                <a:gd name="connsiteX10" fmla="*/ 665702 w 897921"/>
                <a:gd name="connsiteY10" fmla="*/ 326803 h 810006"/>
                <a:gd name="connsiteX11" fmla="*/ 584835 w 897921"/>
                <a:gd name="connsiteY11" fmla="*/ 430054 h 810006"/>
                <a:gd name="connsiteX12" fmla="*/ 248984 w 897921"/>
                <a:gd name="connsiteY12" fmla="*/ 430054 h 810006"/>
                <a:gd name="connsiteX13" fmla="*/ 248984 w 897921"/>
                <a:gd name="connsiteY13" fmla="*/ 200882 h 810006"/>
                <a:gd name="connsiteX14" fmla="*/ 563499 w 897921"/>
                <a:gd name="connsiteY14" fmla="*/ 200882 h 810006"/>
                <a:gd name="connsiteX15" fmla="*/ 665702 w 897921"/>
                <a:gd name="connsiteY15" fmla="*/ 286893 h 810006"/>
                <a:gd name="connsiteX16" fmla="*/ 665702 w 897921"/>
                <a:gd name="connsiteY16" fmla="*/ 326803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921" h="810006">
                  <a:moveTo>
                    <a:pt x="603599" y="0"/>
                  </a:moveTo>
                  <a:lnTo>
                    <a:pt x="248698" y="0"/>
                  </a:lnTo>
                  <a:lnTo>
                    <a:pt x="0" y="405003"/>
                  </a:lnTo>
                  <a:lnTo>
                    <a:pt x="248603" y="810006"/>
                  </a:lnTo>
                  <a:lnTo>
                    <a:pt x="248698" y="810006"/>
                  </a:lnTo>
                  <a:lnTo>
                    <a:pt x="248603" y="631127"/>
                  </a:lnTo>
                  <a:lnTo>
                    <a:pt x="668750" y="631127"/>
                  </a:lnTo>
                  <a:cubicBezTo>
                    <a:pt x="845153" y="631127"/>
                    <a:pt x="897922" y="492728"/>
                    <a:pt x="897922" y="372142"/>
                  </a:cubicBezTo>
                  <a:lnTo>
                    <a:pt x="897922" y="276987"/>
                  </a:lnTo>
                  <a:cubicBezTo>
                    <a:pt x="897922" y="118300"/>
                    <a:pt x="840677" y="0"/>
                    <a:pt x="603599" y="0"/>
                  </a:cubicBezTo>
                  <a:close/>
                  <a:moveTo>
                    <a:pt x="665702" y="326803"/>
                  </a:moveTo>
                  <a:cubicBezTo>
                    <a:pt x="665702" y="374809"/>
                    <a:pt x="643223" y="430054"/>
                    <a:pt x="584835" y="430054"/>
                  </a:cubicBezTo>
                  <a:lnTo>
                    <a:pt x="248984" y="430054"/>
                  </a:lnTo>
                  <a:lnTo>
                    <a:pt x="248984" y="200882"/>
                  </a:lnTo>
                  <a:lnTo>
                    <a:pt x="563499" y="200882"/>
                  </a:lnTo>
                  <a:cubicBezTo>
                    <a:pt x="638747" y="200882"/>
                    <a:pt x="665702" y="232124"/>
                    <a:pt x="665702" y="286893"/>
                  </a:cubicBezTo>
                  <a:lnTo>
                    <a:pt x="665702" y="326803"/>
                  </a:lnTo>
                  <a:close/>
                </a:path>
              </a:pathLst>
            </a:custGeom>
            <a:solidFill>
              <a:srgbClr val="69CA00"/>
            </a:solidFill>
            <a:ln w="9525" cap="flat">
              <a:noFill/>
              <a:prstDash val="solid"/>
              <a:miter/>
            </a:ln>
          </p:spPr>
          <p:txBody>
            <a:bodyPr rtlCol="0" anchor="ctr"/>
            <a:lstStyle/>
            <a:p>
              <a:endParaRPr lang="en-US" dirty="0">
                <a:latin typeface="Poppins" panose="00000500000000000000" pitchFamily="2" charset="0"/>
              </a:endParaRPr>
            </a:p>
          </p:txBody>
        </p:sp>
        <p:sp>
          <p:nvSpPr>
            <p:cNvPr id="16" name="Freeform: Shape 15">
              <a:extLst>
                <a:ext uri="{FF2B5EF4-FFF2-40B4-BE49-F238E27FC236}">
                  <a16:creationId xmlns:a16="http://schemas.microsoft.com/office/drawing/2014/main" id="{69209123-D416-9ED3-EDB4-22B8716724A4}"/>
                </a:ext>
              </a:extLst>
            </p:cNvPr>
            <p:cNvSpPr/>
            <p:nvPr/>
          </p:nvSpPr>
          <p:spPr>
            <a:xfrm>
              <a:off x="1006245" y="532263"/>
              <a:ext cx="588389" cy="515204"/>
            </a:xfrm>
            <a:custGeom>
              <a:avLst/>
              <a:gdLst>
                <a:gd name="connsiteX0" fmla="*/ 675894 w 925067"/>
                <a:gd name="connsiteY0" fmla="*/ 0 h 810006"/>
                <a:gd name="connsiteX1" fmla="*/ 630460 w 925067"/>
                <a:gd name="connsiteY1" fmla="*/ 0 h 810006"/>
                <a:gd name="connsiteX2" fmla="*/ 462534 w 925067"/>
                <a:gd name="connsiteY2" fmla="*/ 269177 h 810006"/>
                <a:gd name="connsiteX3" fmla="*/ 294704 w 925067"/>
                <a:gd name="connsiteY3" fmla="*/ 0 h 810006"/>
                <a:gd name="connsiteX4" fmla="*/ 248507 w 925067"/>
                <a:gd name="connsiteY4" fmla="*/ 0 h 810006"/>
                <a:gd name="connsiteX5" fmla="*/ 0 w 925067"/>
                <a:gd name="connsiteY5" fmla="*/ 0 h 810006"/>
                <a:gd name="connsiteX6" fmla="*/ 248698 w 925067"/>
                <a:gd name="connsiteY6" fmla="*/ 405003 h 810006"/>
                <a:gd name="connsiteX7" fmla="*/ 0 w 925067"/>
                <a:gd name="connsiteY7" fmla="*/ 810006 h 810006"/>
                <a:gd name="connsiteX8" fmla="*/ 248984 w 925067"/>
                <a:gd name="connsiteY8" fmla="*/ 810006 h 810006"/>
                <a:gd name="connsiteX9" fmla="*/ 294704 w 925067"/>
                <a:gd name="connsiteY9" fmla="*/ 810006 h 810006"/>
                <a:gd name="connsiteX10" fmla="*/ 462534 w 925067"/>
                <a:gd name="connsiteY10" fmla="*/ 540734 h 810006"/>
                <a:gd name="connsiteX11" fmla="*/ 630460 w 925067"/>
                <a:gd name="connsiteY11" fmla="*/ 810006 h 810006"/>
                <a:gd name="connsiteX12" fmla="*/ 676466 w 925067"/>
                <a:gd name="connsiteY12" fmla="*/ 810006 h 810006"/>
                <a:gd name="connsiteX13" fmla="*/ 925068 w 925067"/>
                <a:gd name="connsiteY13" fmla="*/ 809911 h 810006"/>
                <a:gd name="connsiteX14" fmla="*/ 676370 w 925067"/>
                <a:gd name="connsiteY14" fmla="*/ 405003 h 810006"/>
                <a:gd name="connsiteX15" fmla="*/ 925068 w 925067"/>
                <a:gd name="connsiteY15" fmla="*/ 0 h 810006"/>
                <a:gd name="connsiteX16" fmla="*/ 675894 w 925067"/>
                <a:gd name="connsiteY16"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5067" h="810006">
                  <a:moveTo>
                    <a:pt x="675894" y="0"/>
                  </a:moveTo>
                  <a:lnTo>
                    <a:pt x="630460" y="0"/>
                  </a:lnTo>
                  <a:lnTo>
                    <a:pt x="462534" y="269177"/>
                  </a:lnTo>
                  <a:lnTo>
                    <a:pt x="294704" y="0"/>
                  </a:lnTo>
                  <a:lnTo>
                    <a:pt x="248507" y="0"/>
                  </a:lnTo>
                  <a:lnTo>
                    <a:pt x="0" y="0"/>
                  </a:lnTo>
                  <a:lnTo>
                    <a:pt x="248698" y="405003"/>
                  </a:lnTo>
                  <a:lnTo>
                    <a:pt x="0" y="810006"/>
                  </a:lnTo>
                  <a:lnTo>
                    <a:pt x="248984" y="810006"/>
                  </a:lnTo>
                  <a:lnTo>
                    <a:pt x="294704" y="810006"/>
                  </a:lnTo>
                  <a:lnTo>
                    <a:pt x="462534" y="540734"/>
                  </a:lnTo>
                  <a:lnTo>
                    <a:pt x="630460" y="810006"/>
                  </a:lnTo>
                  <a:lnTo>
                    <a:pt x="676466" y="810006"/>
                  </a:lnTo>
                  <a:lnTo>
                    <a:pt x="925068" y="809911"/>
                  </a:lnTo>
                  <a:lnTo>
                    <a:pt x="676370" y="405003"/>
                  </a:lnTo>
                  <a:lnTo>
                    <a:pt x="925068" y="0"/>
                  </a:lnTo>
                  <a:lnTo>
                    <a:pt x="675894" y="0"/>
                  </a:lnTo>
                </a:path>
              </a:pathLst>
            </a:custGeom>
            <a:solidFill>
              <a:srgbClr val="0EAFE0"/>
            </a:solidFill>
            <a:ln w="9525" cap="flat">
              <a:noFill/>
              <a:prstDash val="solid"/>
              <a:miter/>
            </a:ln>
          </p:spPr>
          <p:txBody>
            <a:bodyPr rtlCol="0" anchor="ctr"/>
            <a:lstStyle/>
            <a:p>
              <a:endParaRPr lang="en-US" dirty="0">
                <a:latin typeface="Poppins" panose="00000500000000000000" pitchFamily="2" charset="0"/>
              </a:endParaRPr>
            </a:p>
          </p:txBody>
        </p:sp>
      </p:grpSp>
    </p:spTree>
    <p:extLst>
      <p:ext uri="{BB962C8B-B14F-4D97-AF65-F5344CB8AC3E}">
        <p14:creationId xmlns:p14="http://schemas.microsoft.com/office/powerpoint/2010/main" val="1408066561"/>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image small">
    <p:spTree>
      <p:nvGrpSpPr>
        <p:cNvPr id="1" name=""/>
        <p:cNvGrpSpPr/>
        <p:nvPr/>
      </p:nvGrpSpPr>
      <p:grpSpPr>
        <a:xfrm>
          <a:off x="0" y="0"/>
          <a:ext cx="0" cy="0"/>
          <a:chOff x="0" y="0"/>
          <a:chExt cx="0" cy="0"/>
        </a:xfrm>
      </p:grpSpPr>
      <p:sp>
        <p:nvSpPr>
          <p:cNvPr id="14" name="Picture Placeholder 14">
            <a:extLst>
              <a:ext uri="{FF2B5EF4-FFF2-40B4-BE49-F238E27FC236}">
                <a16:creationId xmlns:a16="http://schemas.microsoft.com/office/drawing/2014/main" id="{21245394-80EC-F0AD-009D-284FEEB2B031}"/>
              </a:ext>
            </a:extLst>
          </p:cNvPr>
          <p:cNvSpPr>
            <a:spLocks noGrp="1"/>
          </p:cNvSpPr>
          <p:nvPr>
            <p:ph type="pic" sz="quarter" idx="17" hasCustomPrompt="1"/>
          </p:nvPr>
        </p:nvSpPr>
        <p:spPr>
          <a:xfrm>
            <a:off x="6591300" y="1652127"/>
            <a:ext cx="5048250" cy="4748128"/>
          </a:xfrm>
          <a:prstGeom prst="rect">
            <a:avLst/>
          </a:prstGeom>
          <a:solidFill>
            <a:schemeClr val="bg2">
              <a:lumMod val="10000"/>
              <a:lumOff val="90000"/>
            </a:schemeClr>
          </a:solidFill>
        </p:spPr>
        <p:txBody>
          <a:bodyPr anchor="ctr"/>
          <a:lstStyle>
            <a:lvl1pPr marL="0" indent="0" algn="ctr">
              <a:buNone/>
              <a:defRPr sz="1300">
                <a:solidFill>
                  <a:schemeClr val="bg1"/>
                </a:solidFill>
                <a:latin typeface="Poppins" panose="00000500000000000000" pitchFamily="2" charset="0"/>
                <a:cs typeface="Poppins"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
        <p:nvSpPr>
          <p:cNvPr id="7" name="Text Placeholder 14">
            <a:extLst>
              <a:ext uri="{FF2B5EF4-FFF2-40B4-BE49-F238E27FC236}">
                <a16:creationId xmlns:a16="http://schemas.microsoft.com/office/drawing/2014/main" id="{16209300-539C-8152-5982-7DA48EAEC088}"/>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Navigation Section</a:t>
            </a:r>
          </a:p>
        </p:txBody>
      </p:sp>
      <p:sp>
        <p:nvSpPr>
          <p:cNvPr id="8" name="Text Placeholder 14">
            <a:extLst>
              <a:ext uri="{FF2B5EF4-FFF2-40B4-BE49-F238E27FC236}">
                <a16:creationId xmlns:a16="http://schemas.microsoft.com/office/drawing/2014/main" id="{358361DA-1C1F-7622-FED8-6465D492B719}"/>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tx1"/>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Secondary heading goes here</a:t>
            </a:r>
          </a:p>
        </p:txBody>
      </p:sp>
      <p:sp>
        <p:nvSpPr>
          <p:cNvPr id="9" name="Text Placeholder 5">
            <a:extLst>
              <a:ext uri="{FF2B5EF4-FFF2-40B4-BE49-F238E27FC236}">
                <a16:creationId xmlns:a16="http://schemas.microsoft.com/office/drawing/2014/main" id="{7A473332-A069-A755-63D0-8559BB4E5DB6}"/>
              </a:ext>
            </a:extLst>
          </p:cNvPr>
          <p:cNvSpPr>
            <a:spLocks noGrp="1"/>
          </p:cNvSpPr>
          <p:nvPr>
            <p:ph type="body" sz="quarter" idx="20" hasCustomPrompt="1"/>
          </p:nvPr>
        </p:nvSpPr>
        <p:spPr>
          <a:xfrm>
            <a:off x="407988" y="3431023"/>
            <a:ext cx="5040860" cy="1968971"/>
          </a:xfrm>
          <a:prstGeom prst="rect">
            <a:avLst/>
          </a:prstGeom>
        </p:spPr>
        <p:txBody>
          <a:bodyPr lIns="0" tIns="0" rIns="0" bIns="0"/>
          <a:lstStyle>
            <a:lvl1pPr marL="0" indent="0">
              <a:lnSpc>
                <a:spcPct val="100000"/>
              </a:lnSpc>
              <a:buNone/>
              <a:defRPr sz="1500">
                <a:latin typeface="Poppins" panose="00000500000000000000" pitchFamily="2" charset="0"/>
                <a:cs typeface="Poppins" panose="00000500000000000000" pitchFamily="2" charset="0"/>
              </a:defRPr>
            </a:lvl1pPr>
          </a:lstStyle>
          <a:p>
            <a:pPr lvl="0"/>
            <a:r>
              <a:rPr lang="en-US" dirty="0" err="1"/>
              <a:t>Inctur</a:t>
            </a:r>
            <a:r>
              <a:rPr lang="en-US" dirty="0"/>
              <a:t>? </a:t>
            </a:r>
            <a:r>
              <a:rPr lang="en-US" dirty="0" err="1"/>
              <a:t>Otatur</a:t>
            </a:r>
            <a:r>
              <a:rPr lang="en-US" dirty="0"/>
              <a:t> </a:t>
            </a:r>
            <a:r>
              <a:rPr lang="en-US" dirty="0" err="1"/>
              <a:t>sendes</a:t>
            </a:r>
            <a:r>
              <a:rPr lang="en-US" dirty="0"/>
              <a:t> </a:t>
            </a:r>
            <a:r>
              <a:rPr lang="en-US" dirty="0" err="1"/>
              <a:t>sinctestest</a:t>
            </a:r>
            <a:r>
              <a:rPr lang="en-US" dirty="0"/>
              <a:t> et ex et </a:t>
            </a:r>
            <a:r>
              <a:rPr lang="en-US" dirty="0" err="1"/>
              <a:t>vollab</a:t>
            </a:r>
            <a:r>
              <a:rPr lang="en-US" dirty="0"/>
              <a:t> is del id </a:t>
            </a:r>
            <a:r>
              <a:rPr lang="en-US" dirty="0" err="1"/>
              <a:t>quaecust</a:t>
            </a:r>
            <a:r>
              <a:rPr lang="en-US" dirty="0"/>
              <a:t>, </a:t>
            </a:r>
            <a:r>
              <a:rPr lang="en-US" dirty="0" err="1"/>
              <a:t>inctemquam</a:t>
            </a:r>
            <a:r>
              <a:rPr lang="en-US" dirty="0"/>
              <a:t> </a:t>
            </a:r>
            <a:r>
              <a:rPr lang="en-US" dirty="0" err="1"/>
              <a:t>fuga</a:t>
            </a:r>
            <a:r>
              <a:rPr lang="en-US" dirty="0"/>
              <a:t>. Ne </a:t>
            </a:r>
            <a:r>
              <a:rPr lang="en-US" dirty="0" err="1"/>
              <a:t>pror</a:t>
            </a:r>
            <a:r>
              <a:rPr lang="en-US" dirty="0"/>
              <a:t> </a:t>
            </a:r>
            <a:r>
              <a:rPr lang="en-US" dirty="0" err="1"/>
              <a:t>arcia</a:t>
            </a:r>
            <a:r>
              <a:rPr lang="en-US" dirty="0"/>
              <a:t> nus </a:t>
            </a:r>
            <a:r>
              <a:rPr lang="en-US" dirty="0" err="1"/>
              <a:t>diti</a:t>
            </a:r>
            <a:endParaRPr lang="en-US" dirty="0"/>
          </a:p>
          <a:p>
            <a:pPr lvl="0"/>
            <a:r>
              <a:rPr lang="en-US" dirty="0"/>
              <a:t>Sones que </a:t>
            </a:r>
            <a:r>
              <a:rPr lang="en-US" dirty="0" err="1"/>
              <a:t>voloribus</a:t>
            </a:r>
            <a:r>
              <a:rPr lang="en-US" dirty="0"/>
              <a:t>, </a:t>
            </a:r>
            <a:r>
              <a:rPr lang="en-US" dirty="0" err="1"/>
              <a:t>sitati</a:t>
            </a:r>
            <a:r>
              <a:rPr lang="en-US" dirty="0"/>
              <a:t> </a:t>
            </a:r>
            <a:r>
              <a:rPr lang="en-US" dirty="0" err="1"/>
              <a:t>nimet</a:t>
            </a:r>
            <a:r>
              <a:rPr lang="en-US" dirty="0"/>
              <a:t>, </a:t>
            </a:r>
            <a:r>
              <a:rPr lang="en-US" dirty="0" err="1"/>
              <a:t>ut</a:t>
            </a:r>
            <a:r>
              <a:rPr lang="en-US" dirty="0"/>
              <a:t> </a:t>
            </a:r>
            <a:r>
              <a:rPr lang="en-US" dirty="0" err="1"/>
              <a:t>unt</a:t>
            </a:r>
            <a:r>
              <a:rPr lang="en-US" dirty="0"/>
              <a:t> </a:t>
            </a:r>
            <a:r>
              <a:rPr lang="en-US" dirty="0" err="1"/>
              <a:t>aris</a:t>
            </a:r>
            <a:r>
              <a:rPr lang="en-US" dirty="0"/>
              <a:t> </a:t>
            </a:r>
            <a:r>
              <a:rPr lang="en-US" dirty="0" err="1"/>
              <a:t>corest</a:t>
            </a:r>
            <a:endParaRPr lang="en-US" dirty="0"/>
          </a:p>
          <a:p>
            <a:pPr lvl="0"/>
            <a:r>
              <a:rPr lang="en-US" dirty="0" err="1"/>
              <a:t>Explaborit</a:t>
            </a:r>
            <a:r>
              <a:rPr lang="en-US" dirty="0"/>
              <a:t> </a:t>
            </a:r>
            <a:r>
              <a:rPr lang="en-US" dirty="0" err="1"/>
              <a:t>labo</a:t>
            </a:r>
            <a:r>
              <a:rPr lang="en-US" dirty="0"/>
              <a:t>. </a:t>
            </a:r>
            <a:r>
              <a:rPr lang="en-US" dirty="0" err="1"/>
              <a:t>Bor</a:t>
            </a:r>
            <a:r>
              <a:rPr lang="en-US" dirty="0"/>
              <a:t> </a:t>
            </a:r>
            <a:r>
              <a:rPr lang="en-US" dirty="0" err="1"/>
              <a:t>aut</a:t>
            </a:r>
            <a:r>
              <a:rPr lang="en-US" dirty="0"/>
              <a:t> </a:t>
            </a:r>
            <a:r>
              <a:rPr lang="en-US" dirty="0" err="1"/>
              <a:t>offic</a:t>
            </a:r>
            <a:r>
              <a:rPr lang="en-US" dirty="0"/>
              <a:t> </a:t>
            </a:r>
            <a:r>
              <a:rPr lang="en-US" dirty="0" err="1"/>
              <a:t>te</a:t>
            </a:r>
            <a:r>
              <a:rPr lang="en-US" dirty="0"/>
              <a:t> re </a:t>
            </a:r>
            <a:r>
              <a:rPr lang="en-US" dirty="0" err="1"/>
              <a:t>repratatem</a:t>
            </a:r>
            <a:r>
              <a:rPr lang="en-US" dirty="0"/>
              <a:t> </a:t>
            </a:r>
            <a:r>
              <a:rPr lang="en-US" dirty="0" err="1"/>
              <a:t>quis</a:t>
            </a:r>
            <a:r>
              <a:rPr lang="en-US" dirty="0"/>
              <a:t> </a:t>
            </a:r>
            <a:r>
              <a:rPr lang="en-US" dirty="0" err="1"/>
              <a:t>ut</a:t>
            </a:r>
            <a:r>
              <a:rPr lang="en-US" dirty="0"/>
              <a:t> il </a:t>
            </a:r>
            <a:r>
              <a:rPr lang="en-US" dirty="0" err="1"/>
              <a:t>ipsa</a:t>
            </a:r>
            <a:r>
              <a:rPr lang="en-US" dirty="0"/>
              <a:t> </a:t>
            </a:r>
            <a:r>
              <a:rPr lang="en-US" dirty="0" err="1"/>
              <a:t>vollaut</a:t>
            </a:r>
            <a:r>
              <a:rPr lang="en-US" dirty="0"/>
              <a:t> </a:t>
            </a:r>
            <a:r>
              <a:rPr lang="en-US" dirty="0" err="1"/>
              <a:t>volupta</a:t>
            </a:r>
            <a:r>
              <a:rPr lang="en-US" dirty="0"/>
              <a:t>.</a:t>
            </a:r>
          </a:p>
          <a:p>
            <a:pPr lvl="0"/>
            <a:endParaRPr lang="en-US" dirty="0"/>
          </a:p>
        </p:txBody>
      </p:sp>
      <p:sp>
        <p:nvSpPr>
          <p:cNvPr id="10" name="Title 4">
            <a:extLst>
              <a:ext uri="{FF2B5EF4-FFF2-40B4-BE49-F238E27FC236}">
                <a16:creationId xmlns:a16="http://schemas.microsoft.com/office/drawing/2014/main" id="{46245C49-A606-4225-6F82-7EA58D2F64C9}"/>
              </a:ext>
            </a:extLst>
          </p:cNvPr>
          <p:cNvSpPr>
            <a:spLocks noGrp="1"/>
          </p:cNvSpPr>
          <p:nvPr>
            <p:ph type="title" hasCustomPrompt="1"/>
          </p:nvPr>
        </p:nvSpPr>
        <p:spPr>
          <a:xfrm>
            <a:off x="387514" y="1608657"/>
            <a:ext cx="5040860" cy="1454634"/>
          </a:xfrm>
          <a:prstGeom prst="rect">
            <a:avLst/>
          </a:prstGeom>
        </p:spPr>
        <p:txBody>
          <a:bodyPr lIns="0" tIns="0" rIns="0" bIns="0" anchor="b"/>
          <a:lstStyle>
            <a:lvl1pPr>
              <a:lnSpc>
                <a:spcPct val="100000"/>
              </a:lnSpc>
              <a:defRPr sz="2800"/>
            </a:lvl1pPr>
          </a:lstStyle>
          <a:p>
            <a:r>
              <a:rPr lang="en-US" dirty="0"/>
              <a:t>Slide title goes </a:t>
            </a:r>
            <a:br>
              <a:rPr lang="en-US" dirty="0"/>
            </a:br>
            <a:r>
              <a:rPr lang="en-US" dirty="0"/>
              <a:t>here over multiple</a:t>
            </a:r>
            <a:br>
              <a:rPr lang="en-US" dirty="0"/>
            </a:br>
            <a:r>
              <a:rPr lang="en-US" dirty="0"/>
              <a:t>lines if required</a:t>
            </a:r>
          </a:p>
        </p:txBody>
      </p:sp>
    </p:spTree>
    <p:extLst>
      <p:ext uri="{BB962C8B-B14F-4D97-AF65-F5344CB8AC3E}">
        <p14:creationId xmlns:p14="http://schemas.microsoft.com/office/powerpoint/2010/main" val="3405484052"/>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guide id="5" orient="horz" pos="1865">
          <p15:clr>
            <a:srgbClr val="FBAE40"/>
          </p15:clr>
        </p15:guide>
        <p15:guide id="6" orient="horz" pos="159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3 vertical">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20FAEFE-DCEA-C11E-9CD8-5BAE7ECD0A84}"/>
              </a:ext>
            </a:extLst>
          </p:cNvPr>
          <p:cNvSpPr/>
          <p:nvPr userDrawn="1"/>
        </p:nvSpPr>
        <p:spPr>
          <a:xfrm>
            <a:off x="6096000" y="0"/>
            <a:ext cx="6096000" cy="6858000"/>
          </a:xfrm>
          <a:prstGeom prst="rect">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sp>
        <p:nvSpPr>
          <p:cNvPr id="12" name="Picture Placeholder 7">
            <a:extLst>
              <a:ext uri="{FF2B5EF4-FFF2-40B4-BE49-F238E27FC236}">
                <a16:creationId xmlns:a16="http://schemas.microsoft.com/office/drawing/2014/main" id="{2A42E699-C892-2CB8-E3D4-0CE9521EA926}"/>
              </a:ext>
            </a:extLst>
          </p:cNvPr>
          <p:cNvSpPr>
            <a:spLocks noGrp="1"/>
          </p:cNvSpPr>
          <p:nvPr>
            <p:ph type="pic" sz="quarter" idx="25" hasCustomPrompt="1"/>
          </p:nvPr>
        </p:nvSpPr>
        <p:spPr>
          <a:xfrm>
            <a:off x="6113626" y="0"/>
            <a:ext cx="6078373" cy="2282024"/>
          </a:xfrm>
          <a:prstGeom prst="rect">
            <a:avLst/>
          </a:prstGeom>
          <a:solidFill>
            <a:schemeClr val="bg2">
              <a:lumMod val="10000"/>
              <a:lumOff val="90000"/>
            </a:schemeClr>
          </a:solidFill>
        </p:spPr>
        <p:txBody>
          <a:bodyPr anchor="ctr"/>
          <a:lstStyle>
            <a:lvl1pPr marL="0" indent="0" algn="ctr">
              <a:buFontTx/>
              <a:buNone/>
              <a:defRPr sz="13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
        <p:nvSpPr>
          <p:cNvPr id="13" name="Picture Placeholder 7">
            <a:extLst>
              <a:ext uri="{FF2B5EF4-FFF2-40B4-BE49-F238E27FC236}">
                <a16:creationId xmlns:a16="http://schemas.microsoft.com/office/drawing/2014/main" id="{F4C96FE9-C037-14C3-012B-B741623D23DD}"/>
              </a:ext>
            </a:extLst>
          </p:cNvPr>
          <p:cNvSpPr>
            <a:spLocks noGrp="1"/>
          </p:cNvSpPr>
          <p:nvPr>
            <p:ph type="pic" sz="quarter" idx="26" hasCustomPrompt="1"/>
          </p:nvPr>
        </p:nvSpPr>
        <p:spPr>
          <a:xfrm>
            <a:off x="6113626" y="2282023"/>
            <a:ext cx="6078373" cy="2294813"/>
          </a:xfrm>
          <a:prstGeom prst="rect">
            <a:avLst/>
          </a:prstGeom>
          <a:solidFill>
            <a:schemeClr val="bg2">
              <a:lumMod val="25000"/>
              <a:lumOff val="75000"/>
            </a:schemeClr>
          </a:solidFill>
        </p:spPr>
        <p:txBody>
          <a:bodyPr anchor="ctr"/>
          <a:lstStyle>
            <a:lvl1pPr marL="0" indent="0" algn="ctr">
              <a:buFontTx/>
              <a:buNone/>
              <a:defRPr sz="13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
        <p:nvSpPr>
          <p:cNvPr id="14" name="Picture Placeholder 7">
            <a:extLst>
              <a:ext uri="{FF2B5EF4-FFF2-40B4-BE49-F238E27FC236}">
                <a16:creationId xmlns:a16="http://schemas.microsoft.com/office/drawing/2014/main" id="{07DF25DC-1055-D2B2-98AF-5F29BBD47E9A}"/>
              </a:ext>
            </a:extLst>
          </p:cNvPr>
          <p:cNvSpPr>
            <a:spLocks noGrp="1"/>
          </p:cNvSpPr>
          <p:nvPr>
            <p:ph type="pic" sz="quarter" idx="27" hasCustomPrompt="1"/>
          </p:nvPr>
        </p:nvSpPr>
        <p:spPr>
          <a:xfrm>
            <a:off x="6113626" y="4575977"/>
            <a:ext cx="6078373" cy="2282024"/>
          </a:xfrm>
          <a:prstGeom prst="rect">
            <a:avLst/>
          </a:prstGeom>
          <a:solidFill>
            <a:schemeClr val="bg2">
              <a:lumMod val="10000"/>
              <a:lumOff val="90000"/>
            </a:schemeClr>
          </a:solidFill>
        </p:spPr>
        <p:txBody>
          <a:bodyPr anchor="ctr"/>
          <a:lstStyle>
            <a:lvl1pPr marL="0" indent="0" algn="ctr">
              <a:buFontTx/>
              <a:buNone/>
              <a:defRPr sz="13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
        <p:nvSpPr>
          <p:cNvPr id="9" name="Text Placeholder 14">
            <a:extLst>
              <a:ext uri="{FF2B5EF4-FFF2-40B4-BE49-F238E27FC236}">
                <a16:creationId xmlns:a16="http://schemas.microsoft.com/office/drawing/2014/main" id="{DD790FE4-BFEC-9756-BEB4-6B96B0DF6EEE}"/>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Navigation Section</a:t>
            </a:r>
          </a:p>
        </p:txBody>
      </p:sp>
      <p:sp>
        <p:nvSpPr>
          <p:cNvPr id="11" name="Text Placeholder 14">
            <a:extLst>
              <a:ext uri="{FF2B5EF4-FFF2-40B4-BE49-F238E27FC236}">
                <a16:creationId xmlns:a16="http://schemas.microsoft.com/office/drawing/2014/main" id="{E2FD68F5-B296-0C2B-59DB-54BBD7D001C2}"/>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tx1"/>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Secondary heading goes here</a:t>
            </a:r>
          </a:p>
        </p:txBody>
      </p:sp>
      <p:sp>
        <p:nvSpPr>
          <p:cNvPr id="15" name="Title 4">
            <a:extLst>
              <a:ext uri="{FF2B5EF4-FFF2-40B4-BE49-F238E27FC236}">
                <a16:creationId xmlns:a16="http://schemas.microsoft.com/office/drawing/2014/main" id="{B3D111EC-D128-EB01-30D0-3F5DA8E36287}"/>
              </a:ext>
            </a:extLst>
          </p:cNvPr>
          <p:cNvSpPr>
            <a:spLocks noGrp="1"/>
          </p:cNvSpPr>
          <p:nvPr>
            <p:ph type="title" hasCustomPrompt="1"/>
          </p:nvPr>
        </p:nvSpPr>
        <p:spPr>
          <a:xfrm>
            <a:off x="386074" y="1682705"/>
            <a:ext cx="5040860" cy="952758"/>
          </a:xfrm>
          <a:prstGeom prst="rect">
            <a:avLst/>
          </a:prstGeom>
        </p:spPr>
        <p:txBody>
          <a:bodyPr lIns="0" tIns="0" rIns="0" bIns="0" anchor="b"/>
          <a:lstStyle>
            <a:lvl1pPr>
              <a:lnSpc>
                <a:spcPct val="100000"/>
              </a:lnSpc>
              <a:defRPr sz="2800"/>
            </a:lvl1pPr>
          </a:lstStyle>
          <a:p>
            <a:r>
              <a:rPr lang="en-US" dirty="0"/>
              <a:t>Slide title goes here over multiple lines if required</a:t>
            </a:r>
          </a:p>
        </p:txBody>
      </p:sp>
      <p:sp>
        <p:nvSpPr>
          <p:cNvPr id="16" name="Text Placeholder 7">
            <a:extLst>
              <a:ext uri="{FF2B5EF4-FFF2-40B4-BE49-F238E27FC236}">
                <a16:creationId xmlns:a16="http://schemas.microsoft.com/office/drawing/2014/main" id="{0595F731-0F02-28C1-AF72-7799DA7D7257}"/>
              </a:ext>
            </a:extLst>
          </p:cNvPr>
          <p:cNvSpPr>
            <a:spLocks noGrp="1"/>
          </p:cNvSpPr>
          <p:nvPr>
            <p:ph type="body" sz="quarter" idx="14" hasCustomPrompt="1"/>
          </p:nvPr>
        </p:nvSpPr>
        <p:spPr>
          <a:xfrm>
            <a:off x="379413" y="2894274"/>
            <a:ext cx="5066587" cy="3038213"/>
          </a:xfrm>
          <a:prstGeom prst="rect">
            <a:avLst/>
          </a:prstGeom>
        </p:spPr>
        <p:txBody>
          <a:bodyPr lIns="0" tIns="0" rIns="0" bIns="0">
            <a:normAutofit/>
          </a:bodyPr>
          <a:lstStyle>
            <a:lvl1pPr marL="171450" indent="-171450">
              <a:lnSpc>
                <a:spcPct val="110000"/>
              </a:lnSpc>
              <a:spcBef>
                <a:spcPts val="1200"/>
              </a:spcBef>
              <a:buFont typeface="Arial" panose="020B0604020202020204" pitchFamily="34" charset="0"/>
              <a:buChar char="•"/>
              <a:defRPr sz="1800">
                <a:latin typeface="Poppins" panose="00000500000000000000" pitchFamily="2" charset="0"/>
                <a:cs typeface="Poppins" panose="00000500000000000000" pitchFamily="2" charset="0"/>
              </a:defRPr>
            </a:lvl1pPr>
            <a:lvl2pPr marL="344488" indent="-173038">
              <a:lnSpc>
                <a:spcPct val="110000"/>
              </a:lnSpc>
              <a:spcBef>
                <a:spcPts val="1200"/>
              </a:spcBef>
              <a:buFont typeface="Poppins" panose="00000500000000000000" pitchFamily="2" charset="0"/>
              <a:buChar char="−"/>
              <a:defRPr sz="1600">
                <a:latin typeface="Poppins" panose="00000500000000000000" pitchFamily="2" charset="0"/>
                <a:cs typeface="Poppins" panose="00000500000000000000" pitchFamily="2" charset="0"/>
              </a:defRPr>
            </a:lvl2pPr>
            <a:lvl3pPr marL="515938" indent="-171450">
              <a:lnSpc>
                <a:spcPct val="110000"/>
              </a:lnSpc>
              <a:spcBef>
                <a:spcPts val="1200"/>
              </a:spcBef>
              <a:defRPr sz="1400">
                <a:latin typeface="Poppins" panose="00000500000000000000" pitchFamily="2" charset="0"/>
                <a:cs typeface="Poppins" panose="00000500000000000000" pitchFamily="2" charset="0"/>
              </a:defRPr>
            </a:lvl3pPr>
            <a:lvl4pPr marL="688975" indent="-173038">
              <a:lnSpc>
                <a:spcPct val="110000"/>
              </a:lnSpc>
              <a:spcBef>
                <a:spcPts val="1200"/>
              </a:spcBef>
              <a:buFont typeface="Poppins" panose="00000500000000000000" pitchFamily="2" charset="0"/>
              <a:buChar char="−"/>
              <a:defRPr sz="1200">
                <a:latin typeface="Poppins" panose="00000500000000000000" pitchFamily="2" charset="0"/>
                <a:cs typeface="Poppins" panose="00000500000000000000" pitchFamily="2" charset="0"/>
              </a:defRPr>
            </a:lvl4pPr>
            <a:lvl5pPr marL="855663" indent="-166688">
              <a:lnSpc>
                <a:spcPct val="110000"/>
              </a:lnSpc>
              <a:spcBef>
                <a:spcPts val="1200"/>
              </a:spcBef>
              <a:defRPr sz="1000">
                <a:latin typeface="Poppins" panose="00000500000000000000" pitchFamily="2" charset="0"/>
                <a:cs typeface="Poppins" panose="00000500000000000000" pitchFamily="2" charset="0"/>
              </a:defRPr>
            </a:lvl5pPr>
          </a:lstStyle>
          <a:p>
            <a:pPr lvl="0"/>
            <a:r>
              <a:rPr lang="en-US" dirty="0"/>
              <a:t>Click to add first level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4314095"/>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2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990E8F-3F86-019E-7259-C5DF5D006B8A}"/>
              </a:ext>
            </a:extLst>
          </p:cNvPr>
          <p:cNvSpPr/>
          <p:nvPr userDrawn="1"/>
        </p:nvSpPr>
        <p:spPr>
          <a:xfrm>
            <a:off x="6096000" y="0"/>
            <a:ext cx="6096000" cy="6858000"/>
          </a:xfrm>
          <a:prstGeom prst="rect">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sp>
        <p:nvSpPr>
          <p:cNvPr id="10" name="Picture Placeholder 7">
            <a:extLst>
              <a:ext uri="{FF2B5EF4-FFF2-40B4-BE49-F238E27FC236}">
                <a16:creationId xmlns:a16="http://schemas.microsoft.com/office/drawing/2014/main" id="{0BA635FC-A312-CDFD-CEE2-71AE69C703CA}"/>
              </a:ext>
            </a:extLst>
          </p:cNvPr>
          <p:cNvSpPr>
            <a:spLocks noGrp="1"/>
          </p:cNvSpPr>
          <p:nvPr>
            <p:ph type="pic" sz="quarter" idx="24" hasCustomPrompt="1"/>
          </p:nvPr>
        </p:nvSpPr>
        <p:spPr>
          <a:xfrm>
            <a:off x="400050" y="4014788"/>
            <a:ext cx="5027613" cy="1963737"/>
          </a:xfrm>
          <a:prstGeom prst="rect">
            <a:avLst/>
          </a:prstGeom>
          <a:solidFill>
            <a:schemeClr val="bg2">
              <a:lumMod val="10000"/>
              <a:lumOff val="90000"/>
            </a:schemeClr>
          </a:solidFill>
        </p:spPr>
        <p:txBody>
          <a:bodyPr anchor="ctr"/>
          <a:lstStyle>
            <a:lvl1pPr marL="0" indent="0" algn="ctr">
              <a:buFontTx/>
              <a:buNone/>
              <a:defRPr sz="13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
        <p:nvSpPr>
          <p:cNvPr id="11" name="Picture Placeholder 7">
            <a:extLst>
              <a:ext uri="{FF2B5EF4-FFF2-40B4-BE49-F238E27FC236}">
                <a16:creationId xmlns:a16="http://schemas.microsoft.com/office/drawing/2014/main" id="{97CDDFA3-A77C-84F6-C805-0F704B7EA5C5}"/>
              </a:ext>
            </a:extLst>
          </p:cNvPr>
          <p:cNvSpPr>
            <a:spLocks noGrp="1"/>
          </p:cNvSpPr>
          <p:nvPr>
            <p:ph type="pic" sz="quarter" idx="25" hasCustomPrompt="1"/>
          </p:nvPr>
        </p:nvSpPr>
        <p:spPr>
          <a:xfrm>
            <a:off x="6613341" y="4014788"/>
            <a:ext cx="5027613" cy="1963737"/>
          </a:xfrm>
          <a:prstGeom prst="rect">
            <a:avLst/>
          </a:prstGeom>
          <a:solidFill>
            <a:schemeClr val="bg2">
              <a:lumMod val="10000"/>
              <a:lumOff val="90000"/>
            </a:schemeClr>
          </a:solidFill>
        </p:spPr>
        <p:txBody>
          <a:bodyPr anchor="ctr"/>
          <a:lstStyle>
            <a:lvl1pPr marL="0" indent="0" algn="ctr">
              <a:buFontTx/>
              <a:buNone/>
              <a:defRPr sz="13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
        <p:nvSpPr>
          <p:cNvPr id="2" name="Text Placeholder 14">
            <a:extLst>
              <a:ext uri="{FF2B5EF4-FFF2-40B4-BE49-F238E27FC236}">
                <a16:creationId xmlns:a16="http://schemas.microsoft.com/office/drawing/2014/main" id="{536B57A2-10F0-6C44-3C29-83B0D55775EF}"/>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Navigation Section</a:t>
            </a:r>
          </a:p>
        </p:txBody>
      </p:sp>
      <p:sp>
        <p:nvSpPr>
          <p:cNvPr id="6" name="Text Placeholder 14">
            <a:extLst>
              <a:ext uri="{FF2B5EF4-FFF2-40B4-BE49-F238E27FC236}">
                <a16:creationId xmlns:a16="http://schemas.microsoft.com/office/drawing/2014/main" id="{CEAE77CD-9E4A-7D74-E4B4-4AD390F68B02}"/>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tx1"/>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dirty="0"/>
              <a:t>Secondary heading goes here</a:t>
            </a:r>
          </a:p>
        </p:txBody>
      </p:sp>
      <p:sp>
        <p:nvSpPr>
          <p:cNvPr id="12" name="Title 4">
            <a:extLst>
              <a:ext uri="{FF2B5EF4-FFF2-40B4-BE49-F238E27FC236}">
                <a16:creationId xmlns:a16="http://schemas.microsoft.com/office/drawing/2014/main" id="{56EFC393-F3E0-61E8-169E-22AB3A81B1E0}"/>
              </a:ext>
            </a:extLst>
          </p:cNvPr>
          <p:cNvSpPr>
            <a:spLocks noGrp="1"/>
          </p:cNvSpPr>
          <p:nvPr>
            <p:ph type="title" hasCustomPrompt="1"/>
          </p:nvPr>
        </p:nvSpPr>
        <p:spPr>
          <a:xfrm>
            <a:off x="386074" y="1682705"/>
            <a:ext cx="5040860" cy="952758"/>
          </a:xfrm>
          <a:prstGeom prst="rect">
            <a:avLst/>
          </a:prstGeom>
        </p:spPr>
        <p:txBody>
          <a:bodyPr lIns="0" tIns="0" rIns="0" bIns="0" anchor="b"/>
          <a:lstStyle>
            <a:lvl1pPr>
              <a:lnSpc>
                <a:spcPct val="100000"/>
              </a:lnSpc>
              <a:defRPr sz="2800"/>
            </a:lvl1pPr>
          </a:lstStyle>
          <a:p>
            <a:r>
              <a:rPr lang="en-US" dirty="0"/>
              <a:t>Slide title goes here over multiple lines if required</a:t>
            </a:r>
          </a:p>
        </p:txBody>
      </p:sp>
      <p:sp>
        <p:nvSpPr>
          <p:cNvPr id="13" name="Text Placeholder 5">
            <a:extLst>
              <a:ext uri="{FF2B5EF4-FFF2-40B4-BE49-F238E27FC236}">
                <a16:creationId xmlns:a16="http://schemas.microsoft.com/office/drawing/2014/main" id="{0D3881B2-2CB5-BFB7-3D69-DB30616B86C6}"/>
              </a:ext>
            </a:extLst>
          </p:cNvPr>
          <p:cNvSpPr>
            <a:spLocks noGrp="1"/>
          </p:cNvSpPr>
          <p:nvPr>
            <p:ph type="body" sz="quarter" idx="22" hasCustomPrompt="1"/>
          </p:nvPr>
        </p:nvSpPr>
        <p:spPr>
          <a:xfrm>
            <a:off x="407988" y="2960689"/>
            <a:ext cx="5040860" cy="855937"/>
          </a:xfrm>
          <a:prstGeom prst="rect">
            <a:avLst/>
          </a:prstGeom>
        </p:spPr>
        <p:txBody>
          <a:bodyPr lIns="0" tIns="0" rIns="0" bIns="0"/>
          <a:lstStyle>
            <a:lvl1pPr marL="0" indent="0">
              <a:lnSpc>
                <a:spcPct val="100000"/>
              </a:lnSpc>
              <a:spcBef>
                <a:spcPts val="600"/>
              </a:spcBef>
              <a:buNone/>
              <a:defRPr sz="1500">
                <a:latin typeface="Poppins" panose="00000500000000000000" pitchFamily="2" charset="0"/>
                <a:cs typeface="Poppins" panose="00000500000000000000" pitchFamily="2" charset="0"/>
              </a:defRPr>
            </a:lvl1pPr>
          </a:lstStyle>
          <a:p>
            <a:pPr lvl="0"/>
            <a:r>
              <a:rPr lang="en-US" dirty="0" err="1"/>
              <a:t>Inctur</a:t>
            </a:r>
            <a:r>
              <a:rPr lang="en-US" dirty="0"/>
              <a:t>? </a:t>
            </a:r>
            <a:r>
              <a:rPr lang="en-US" dirty="0" err="1"/>
              <a:t>Otatur</a:t>
            </a:r>
            <a:r>
              <a:rPr lang="en-US" dirty="0"/>
              <a:t> </a:t>
            </a:r>
            <a:r>
              <a:rPr lang="en-US" dirty="0" err="1"/>
              <a:t>sendes</a:t>
            </a:r>
            <a:r>
              <a:rPr lang="en-US" dirty="0"/>
              <a:t> </a:t>
            </a:r>
            <a:r>
              <a:rPr lang="en-US" dirty="0" err="1"/>
              <a:t>sinctestest</a:t>
            </a:r>
            <a:r>
              <a:rPr lang="en-US" dirty="0"/>
              <a:t> et ex et </a:t>
            </a:r>
            <a:r>
              <a:rPr lang="en-US" dirty="0" err="1"/>
              <a:t>vollab</a:t>
            </a:r>
            <a:r>
              <a:rPr lang="en-US" dirty="0"/>
              <a:t> is del id </a:t>
            </a:r>
            <a:r>
              <a:rPr lang="en-US" dirty="0" err="1"/>
              <a:t>quaecust</a:t>
            </a:r>
            <a:r>
              <a:rPr lang="en-US" dirty="0"/>
              <a:t>, </a:t>
            </a:r>
            <a:r>
              <a:rPr lang="en-US" dirty="0" err="1"/>
              <a:t>inctemquam</a:t>
            </a:r>
            <a:r>
              <a:rPr lang="en-US" dirty="0"/>
              <a:t> </a:t>
            </a:r>
            <a:r>
              <a:rPr lang="en-US" dirty="0" err="1"/>
              <a:t>fuga</a:t>
            </a:r>
            <a:r>
              <a:rPr lang="en-US" dirty="0"/>
              <a:t>. Ne </a:t>
            </a:r>
            <a:r>
              <a:rPr lang="en-US" dirty="0" err="1"/>
              <a:t>pror</a:t>
            </a:r>
            <a:r>
              <a:rPr lang="en-US" dirty="0"/>
              <a:t> </a:t>
            </a:r>
            <a:r>
              <a:rPr lang="en-US" dirty="0" err="1"/>
              <a:t>arcia</a:t>
            </a:r>
            <a:r>
              <a:rPr lang="en-US" dirty="0"/>
              <a:t> nus </a:t>
            </a:r>
            <a:r>
              <a:rPr lang="en-US" dirty="0" err="1"/>
              <a:t>diti</a:t>
            </a:r>
            <a:r>
              <a:rPr lang="en-US" dirty="0"/>
              <a:t> cones que </a:t>
            </a:r>
            <a:r>
              <a:rPr lang="en-US" dirty="0" err="1"/>
              <a:t>voloribus</a:t>
            </a:r>
            <a:r>
              <a:rPr lang="en-US" dirty="0"/>
              <a:t>, </a:t>
            </a:r>
            <a:r>
              <a:rPr lang="en-US" dirty="0" err="1"/>
              <a:t>sitati</a:t>
            </a:r>
            <a:r>
              <a:rPr lang="en-US" dirty="0"/>
              <a:t> </a:t>
            </a:r>
            <a:r>
              <a:rPr lang="en-US" dirty="0" err="1"/>
              <a:t>nimet</a:t>
            </a:r>
            <a:r>
              <a:rPr lang="en-US" dirty="0"/>
              <a:t>, </a:t>
            </a:r>
            <a:r>
              <a:rPr lang="en-US" dirty="0" err="1"/>
              <a:t>ut</a:t>
            </a:r>
            <a:r>
              <a:rPr lang="en-US" dirty="0"/>
              <a:t> </a:t>
            </a:r>
            <a:r>
              <a:rPr lang="en-US" dirty="0" err="1"/>
              <a:t>unt</a:t>
            </a:r>
            <a:r>
              <a:rPr lang="en-US" dirty="0"/>
              <a:t> </a:t>
            </a:r>
            <a:r>
              <a:rPr lang="en-US" dirty="0" err="1"/>
              <a:t>aris</a:t>
            </a:r>
            <a:r>
              <a:rPr lang="en-US" dirty="0"/>
              <a:t> </a:t>
            </a:r>
            <a:r>
              <a:rPr lang="en-US" dirty="0" err="1"/>
              <a:t>corest</a:t>
            </a:r>
            <a:endParaRPr lang="en-US" dirty="0"/>
          </a:p>
        </p:txBody>
      </p:sp>
      <p:sp>
        <p:nvSpPr>
          <p:cNvPr id="14" name="Text Placeholder 5">
            <a:extLst>
              <a:ext uri="{FF2B5EF4-FFF2-40B4-BE49-F238E27FC236}">
                <a16:creationId xmlns:a16="http://schemas.microsoft.com/office/drawing/2014/main" id="{F90AB17C-2820-B52E-E6A5-744B267555B7}"/>
              </a:ext>
            </a:extLst>
          </p:cNvPr>
          <p:cNvSpPr>
            <a:spLocks noGrp="1"/>
          </p:cNvSpPr>
          <p:nvPr>
            <p:ph type="body" sz="quarter" idx="23" hasCustomPrompt="1"/>
          </p:nvPr>
        </p:nvSpPr>
        <p:spPr>
          <a:xfrm>
            <a:off x="6600094" y="2960689"/>
            <a:ext cx="5040860" cy="855937"/>
          </a:xfrm>
          <a:prstGeom prst="rect">
            <a:avLst/>
          </a:prstGeom>
        </p:spPr>
        <p:txBody>
          <a:bodyPr lIns="0" tIns="0" rIns="0" bIns="0"/>
          <a:lstStyle>
            <a:lvl1pPr marL="0" indent="0">
              <a:lnSpc>
                <a:spcPct val="100000"/>
              </a:lnSpc>
              <a:spcBef>
                <a:spcPts val="600"/>
              </a:spcBef>
              <a:buNone/>
              <a:defRPr sz="1500">
                <a:latin typeface="Poppins" panose="00000500000000000000" pitchFamily="2" charset="0"/>
                <a:cs typeface="Poppins" panose="00000500000000000000" pitchFamily="2" charset="0"/>
              </a:defRPr>
            </a:lvl1pPr>
          </a:lstStyle>
          <a:p>
            <a:pPr lvl="0"/>
            <a:r>
              <a:rPr lang="en-US" dirty="0" err="1"/>
              <a:t>Inctur</a:t>
            </a:r>
            <a:r>
              <a:rPr lang="en-US" dirty="0"/>
              <a:t>? </a:t>
            </a:r>
            <a:r>
              <a:rPr lang="en-US" dirty="0" err="1"/>
              <a:t>Otatur</a:t>
            </a:r>
            <a:r>
              <a:rPr lang="en-US" dirty="0"/>
              <a:t> </a:t>
            </a:r>
            <a:r>
              <a:rPr lang="en-US" dirty="0" err="1"/>
              <a:t>sendes</a:t>
            </a:r>
            <a:r>
              <a:rPr lang="en-US" dirty="0"/>
              <a:t> </a:t>
            </a:r>
            <a:r>
              <a:rPr lang="en-US" dirty="0" err="1"/>
              <a:t>sinctestest</a:t>
            </a:r>
            <a:r>
              <a:rPr lang="en-US" dirty="0"/>
              <a:t> et ex et </a:t>
            </a:r>
            <a:r>
              <a:rPr lang="en-US" dirty="0" err="1"/>
              <a:t>vollab</a:t>
            </a:r>
            <a:r>
              <a:rPr lang="en-US" dirty="0"/>
              <a:t> is del id </a:t>
            </a:r>
            <a:r>
              <a:rPr lang="en-US" dirty="0" err="1"/>
              <a:t>quaecust</a:t>
            </a:r>
            <a:r>
              <a:rPr lang="en-US" dirty="0"/>
              <a:t>, </a:t>
            </a:r>
            <a:r>
              <a:rPr lang="en-US" dirty="0" err="1"/>
              <a:t>inctemquam</a:t>
            </a:r>
            <a:r>
              <a:rPr lang="en-US" dirty="0"/>
              <a:t> </a:t>
            </a:r>
            <a:r>
              <a:rPr lang="en-US" dirty="0" err="1"/>
              <a:t>fuga</a:t>
            </a:r>
            <a:r>
              <a:rPr lang="en-US" dirty="0"/>
              <a:t>. Ne </a:t>
            </a:r>
            <a:r>
              <a:rPr lang="en-US" dirty="0" err="1"/>
              <a:t>pror</a:t>
            </a:r>
            <a:r>
              <a:rPr lang="en-US" dirty="0"/>
              <a:t> </a:t>
            </a:r>
            <a:r>
              <a:rPr lang="en-US" dirty="0" err="1"/>
              <a:t>arcia</a:t>
            </a:r>
            <a:r>
              <a:rPr lang="en-US" dirty="0"/>
              <a:t> nus </a:t>
            </a:r>
            <a:r>
              <a:rPr lang="en-US" dirty="0" err="1"/>
              <a:t>diti</a:t>
            </a:r>
            <a:r>
              <a:rPr lang="en-US" dirty="0"/>
              <a:t> cones que </a:t>
            </a:r>
            <a:r>
              <a:rPr lang="en-US" dirty="0" err="1"/>
              <a:t>voloribus</a:t>
            </a:r>
            <a:r>
              <a:rPr lang="en-US" dirty="0"/>
              <a:t>, </a:t>
            </a:r>
            <a:r>
              <a:rPr lang="en-US" dirty="0" err="1"/>
              <a:t>sitati</a:t>
            </a:r>
            <a:r>
              <a:rPr lang="en-US" dirty="0"/>
              <a:t> </a:t>
            </a:r>
            <a:r>
              <a:rPr lang="en-US" dirty="0" err="1"/>
              <a:t>nimet</a:t>
            </a:r>
            <a:r>
              <a:rPr lang="en-US" dirty="0"/>
              <a:t>, </a:t>
            </a:r>
            <a:r>
              <a:rPr lang="en-US" dirty="0" err="1"/>
              <a:t>ut</a:t>
            </a:r>
            <a:r>
              <a:rPr lang="en-US" dirty="0"/>
              <a:t> </a:t>
            </a:r>
            <a:r>
              <a:rPr lang="en-US" dirty="0" err="1"/>
              <a:t>unt</a:t>
            </a:r>
            <a:r>
              <a:rPr lang="en-US" dirty="0"/>
              <a:t> </a:t>
            </a:r>
            <a:r>
              <a:rPr lang="en-US" dirty="0" err="1"/>
              <a:t>aris</a:t>
            </a:r>
            <a:r>
              <a:rPr lang="en-US" dirty="0"/>
              <a:t> </a:t>
            </a:r>
            <a:r>
              <a:rPr lang="en-US" dirty="0" err="1"/>
              <a:t>corest</a:t>
            </a:r>
            <a:endParaRPr lang="en-US" dirty="0"/>
          </a:p>
        </p:txBody>
      </p:sp>
    </p:spTree>
    <p:extLst>
      <p:ext uri="{BB962C8B-B14F-4D97-AF65-F5344CB8AC3E}">
        <p14:creationId xmlns:p14="http://schemas.microsoft.com/office/powerpoint/2010/main" val="1204837044"/>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chart dark">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8D8654F-C79C-9C2C-7718-1FD0D86A466F}"/>
              </a:ext>
            </a:extLst>
          </p:cNvPr>
          <p:cNvSpPr>
            <a:spLocks noGrp="1"/>
          </p:cNvSpPr>
          <p:nvPr>
            <p:ph type="chart" sz="quarter" idx="22" hasCustomPrompt="1"/>
          </p:nvPr>
        </p:nvSpPr>
        <p:spPr>
          <a:xfrm>
            <a:off x="6516805" y="879475"/>
            <a:ext cx="5179327" cy="5057775"/>
          </a:xfrm>
          <a:prstGeom prst="rect">
            <a:avLst/>
          </a:prstGeom>
        </p:spPr>
        <p:txBody>
          <a:bodyPr anchor="ctr"/>
          <a:lstStyle>
            <a:lvl1pPr marL="0" indent="0" algn="ctr">
              <a:buNone/>
              <a:defRPr sz="1300">
                <a:solidFill>
                  <a:schemeClr val="tx1"/>
                </a:solidFill>
                <a:latin typeface="Poppins" panose="00000500000000000000" pitchFamily="2" charset="0"/>
                <a:cs typeface="Poppins" panose="00000500000000000000" pitchFamily="2" charset="0"/>
              </a:defRPr>
            </a:lvl1pPr>
          </a:lstStyle>
          <a:p>
            <a:r>
              <a:rPr lang="en-US" dirty="0"/>
              <a:t>Click to insert chart</a:t>
            </a:r>
          </a:p>
        </p:txBody>
      </p:sp>
      <p:sp>
        <p:nvSpPr>
          <p:cNvPr id="6" name="Text Placeholder 5">
            <a:extLst>
              <a:ext uri="{FF2B5EF4-FFF2-40B4-BE49-F238E27FC236}">
                <a16:creationId xmlns:a16="http://schemas.microsoft.com/office/drawing/2014/main" id="{A344AED7-4EA8-8B56-18D5-B3B9CE190796}"/>
              </a:ext>
            </a:extLst>
          </p:cNvPr>
          <p:cNvSpPr>
            <a:spLocks noGrp="1"/>
          </p:cNvSpPr>
          <p:nvPr>
            <p:ph type="body" sz="quarter" idx="21" hasCustomPrompt="1"/>
          </p:nvPr>
        </p:nvSpPr>
        <p:spPr>
          <a:xfrm>
            <a:off x="407988" y="2053989"/>
            <a:ext cx="5040860" cy="3883261"/>
          </a:xfrm>
          <a:prstGeom prst="rect">
            <a:avLst/>
          </a:prstGeom>
        </p:spPr>
        <p:txBody>
          <a:bodyPr lIns="0" tIns="0" rIns="0" bIns="0"/>
          <a:lstStyle>
            <a:lvl1pPr marL="0" indent="0">
              <a:lnSpc>
                <a:spcPct val="100000"/>
              </a:lnSpc>
              <a:spcBef>
                <a:spcPts val="1400"/>
              </a:spcBef>
              <a:buNone/>
              <a:defRPr sz="1800">
                <a:latin typeface="Poppins" panose="00000500000000000000" pitchFamily="2" charset="0"/>
                <a:cs typeface="Poppins" panose="00000500000000000000" pitchFamily="2" charset="0"/>
              </a:defRPr>
            </a:lvl1pPr>
          </a:lstStyle>
          <a:p>
            <a:pPr lvl="0"/>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endParaRPr lang="en-US" dirty="0"/>
          </a:p>
          <a:p>
            <a:pPr lvl="0"/>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a:t>
            </a:r>
          </a:p>
          <a:p>
            <a:pPr lvl="0"/>
            <a:r>
              <a:rPr lang="en-US" dirty="0"/>
              <a:t>To beatae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a:t>
            </a:r>
          </a:p>
          <a:p>
            <a:pPr lvl="0"/>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a:t>
            </a:r>
          </a:p>
        </p:txBody>
      </p:sp>
      <p:sp>
        <p:nvSpPr>
          <p:cNvPr id="8" name="Title 4">
            <a:extLst>
              <a:ext uri="{FF2B5EF4-FFF2-40B4-BE49-F238E27FC236}">
                <a16:creationId xmlns:a16="http://schemas.microsoft.com/office/drawing/2014/main" id="{6DFBBF1E-A3F6-F451-4829-D1E3F074E0F2}"/>
              </a:ext>
            </a:extLst>
          </p:cNvPr>
          <p:cNvSpPr>
            <a:spLocks noGrp="1"/>
          </p:cNvSpPr>
          <p:nvPr>
            <p:ph type="title" hasCustomPrompt="1"/>
          </p:nvPr>
        </p:nvSpPr>
        <p:spPr>
          <a:xfrm>
            <a:off x="386074" y="856309"/>
            <a:ext cx="5040860" cy="952758"/>
          </a:xfrm>
          <a:prstGeom prst="rect">
            <a:avLst/>
          </a:prstGeom>
        </p:spPr>
        <p:txBody>
          <a:bodyPr lIns="0" tIns="0" rIns="0" bIns="0" anchor="b"/>
          <a:lstStyle>
            <a:lvl1pPr>
              <a:lnSpc>
                <a:spcPct val="100000"/>
              </a:lnSpc>
              <a:defRPr sz="2800"/>
            </a:lvl1pPr>
          </a:lstStyle>
          <a:p>
            <a:r>
              <a:rPr lang="en-US" dirty="0"/>
              <a:t>Slide title goes here over multiple lines if required</a:t>
            </a:r>
          </a:p>
        </p:txBody>
      </p:sp>
      <p:sp>
        <p:nvSpPr>
          <p:cNvPr id="2" name="Footer Placeholder 7">
            <a:extLst>
              <a:ext uri="{FF2B5EF4-FFF2-40B4-BE49-F238E27FC236}">
                <a16:creationId xmlns:a16="http://schemas.microsoft.com/office/drawing/2014/main" id="{2FF29363-7825-3F5A-BEA2-C9B0A9230A3A}"/>
              </a:ext>
            </a:extLst>
          </p:cNvPr>
          <p:cNvSpPr>
            <a:spLocks noGrp="1"/>
          </p:cNvSpPr>
          <p:nvPr>
            <p:ph type="ftr" sz="quarter" idx="3"/>
          </p:nvPr>
        </p:nvSpPr>
        <p:spPr>
          <a:xfrm>
            <a:off x="2205665" y="6229255"/>
            <a:ext cx="9605537" cy="365124"/>
          </a:xfrm>
          <a:prstGeom prst="rect">
            <a:avLst/>
          </a:prstGeom>
        </p:spPr>
        <p:txBody>
          <a:bodyPr vert="horz" lIns="0" tIns="0" rIns="0" bIns="0" rtlCol="0" anchor="b"/>
          <a:lstStyle>
            <a:lvl1pPr algn="l">
              <a:defRPr sz="800">
                <a:solidFill>
                  <a:schemeClr val="tx1">
                    <a:lumMod val="75000"/>
                  </a:schemeClr>
                </a:solidFill>
              </a:defRPr>
            </a:lvl1pPr>
          </a:lstStyle>
          <a:p>
            <a:r>
              <a:rPr lang="en-US" dirty="0"/>
              <a:t>Notes and sources</a:t>
            </a:r>
          </a:p>
        </p:txBody>
      </p:sp>
    </p:spTree>
    <p:extLst>
      <p:ext uri="{BB962C8B-B14F-4D97-AF65-F5344CB8AC3E}">
        <p14:creationId xmlns:p14="http://schemas.microsoft.com/office/powerpoint/2010/main" val="1586151564"/>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chart spli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B4605-05A5-FFF7-6BEB-8F2A1CCAFFA1}"/>
              </a:ext>
            </a:extLst>
          </p:cNvPr>
          <p:cNvSpPr/>
          <p:nvPr userDrawn="1"/>
        </p:nvSpPr>
        <p:spPr>
          <a:xfrm>
            <a:off x="6096000" y="-1"/>
            <a:ext cx="6096000" cy="6858001"/>
          </a:xfrm>
          <a:prstGeom prst="rect">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dirty="0">
              <a:latin typeface="Poppins SemiBold" panose="00000700000000000000" pitchFamily="2" charset="0"/>
              <a:cs typeface="Poppins SemiBold" panose="00000700000000000000" pitchFamily="2" charset="0"/>
            </a:endParaRPr>
          </a:p>
        </p:txBody>
      </p:sp>
      <p:sp>
        <p:nvSpPr>
          <p:cNvPr id="2" name="Rectangle 1">
            <a:extLst>
              <a:ext uri="{FF2B5EF4-FFF2-40B4-BE49-F238E27FC236}">
                <a16:creationId xmlns:a16="http://schemas.microsoft.com/office/drawing/2014/main" id="{3E7F0AF6-74AA-451B-425A-6C1E0C4BB1EE}"/>
              </a:ext>
            </a:extLst>
          </p:cNvPr>
          <p:cNvSpPr/>
          <p:nvPr userDrawn="1"/>
        </p:nvSpPr>
        <p:spPr>
          <a:xfrm>
            <a:off x="6096000" y="-1"/>
            <a:ext cx="6096000" cy="6858001"/>
          </a:xfrm>
          <a:prstGeom prst="rect">
            <a:avLst/>
          </a:prstGeom>
          <a:solidFill>
            <a:schemeClr val="bg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dirty="0">
              <a:solidFill>
                <a:schemeClr val="bg1"/>
              </a:solidFill>
              <a:latin typeface="Poppins SemiBold" panose="00000700000000000000" pitchFamily="2" charset="0"/>
              <a:cs typeface="Poppins SemiBold" panose="00000700000000000000" pitchFamily="2" charset="0"/>
            </a:endParaRPr>
          </a:p>
        </p:txBody>
      </p:sp>
      <p:sp>
        <p:nvSpPr>
          <p:cNvPr id="3" name="Chart Placeholder 2">
            <a:extLst>
              <a:ext uri="{FF2B5EF4-FFF2-40B4-BE49-F238E27FC236}">
                <a16:creationId xmlns:a16="http://schemas.microsoft.com/office/drawing/2014/main" id="{48D8654F-C79C-9C2C-7718-1FD0D86A466F}"/>
              </a:ext>
            </a:extLst>
          </p:cNvPr>
          <p:cNvSpPr>
            <a:spLocks noGrp="1"/>
          </p:cNvSpPr>
          <p:nvPr>
            <p:ph type="chart" sz="quarter" idx="22" hasCustomPrompt="1"/>
          </p:nvPr>
        </p:nvSpPr>
        <p:spPr>
          <a:xfrm>
            <a:off x="6516805" y="879475"/>
            <a:ext cx="5179327" cy="5057775"/>
          </a:xfrm>
          <a:prstGeom prst="rect">
            <a:avLst/>
          </a:prstGeom>
        </p:spPr>
        <p:txBody>
          <a:bodyPr anchor="ctr"/>
          <a:lstStyle>
            <a:lvl1pPr marL="0" indent="0" algn="ctr">
              <a:buNone/>
              <a:defRPr sz="1300">
                <a:solidFill>
                  <a:schemeClr val="bg1"/>
                </a:solidFill>
                <a:latin typeface="Poppins" panose="00000500000000000000" pitchFamily="2" charset="0"/>
                <a:cs typeface="Poppins" panose="00000500000000000000" pitchFamily="2" charset="0"/>
              </a:defRPr>
            </a:lvl1pPr>
          </a:lstStyle>
          <a:p>
            <a:r>
              <a:rPr lang="en-US" dirty="0"/>
              <a:t>Click to insert chart</a:t>
            </a:r>
          </a:p>
        </p:txBody>
      </p:sp>
      <p:sp>
        <p:nvSpPr>
          <p:cNvPr id="6" name="Text Placeholder 5">
            <a:extLst>
              <a:ext uri="{FF2B5EF4-FFF2-40B4-BE49-F238E27FC236}">
                <a16:creationId xmlns:a16="http://schemas.microsoft.com/office/drawing/2014/main" id="{A344AED7-4EA8-8B56-18D5-B3B9CE190796}"/>
              </a:ext>
            </a:extLst>
          </p:cNvPr>
          <p:cNvSpPr>
            <a:spLocks noGrp="1"/>
          </p:cNvSpPr>
          <p:nvPr>
            <p:ph type="body" sz="quarter" idx="21" hasCustomPrompt="1"/>
          </p:nvPr>
        </p:nvSpPr>
        <p:spPr>
          <a:xfrm>
            <a:off x="407988" y="2053989"/>
            <a:ext cx="5040860" cy="3883261"/>
          </a:xfrm>
          <a:prstGeom prst="rect">
            <a:avLst/>
          </a:prstGeom>
        </p:spPr>
        <p:txBody>
          <a:bodyPr lIns="0" tIns="0" rIns="0" bIns="0"/>
          <a:lstStyle>
            <a:lvl1pPr marL="0" indent="0">
              <a:lnSpc>
                <a:spcPct val="100000"/>
              </a:lnSpc>
              <a:spcBef>
                <a:spcPts val="1400"/>
              </a:spcBef>
              <a:buNone/>
              <a:defRPr sz="1800">
                <a:latin typeface="Poppins" panose="00000500000000000000" pitchFamily="2" charset="0"/>
                <a:cs typeface="Poppins" panose="00000500000000000000" pitchFamily="2" charset="0"/>
              </a:defRPr>
            </a:lvl1pPr>
          </a:lstStyle>
          <a:p>
            <a:pPr lvl="0"/>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endParaRPr lang="en-US" dirty="0"/>
          </a:p>
          <a:p>
            <a:pPr lvl="0"/>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a:t>
            </a:r>
          </a:p>
          <a:p>
            <a:pPr lvl="0"/>
            <a:r>
              <a:rPr lang="en-US" dirty="0"/>
              <a:t>To beatae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a:t>
            </a:r>
          </a:p>
          <a:p>
            <a:pPr lvl="0"/>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a:t>
            </a:r>
          </a:p>
        </p:txBody>
      </p:sp>
      <p:sp>
        <p:nvSpPr>
          <p:cNvPr id="8" name="Title 4">
            <a:extLst>
              <a:ext uri="{FF2B5EF4-FFF2-40B4-BE49-F238E27FC236}">
                <a16:creationId xmlns:a16="http://schemas.microsoft.com/office/drawing/2014/main" id="{6DFBBF1E-A3F6-F451-4829-D1E3F074E0F2}"/>
              </a:ext>
            </a:extLst>
          </p:cNvPr>
          <p:cNvSpPr>
            <a:spLocks noGrp="1"/>
          </p:cNvSpPr>
          <p:nvPr>
            <p:ph type="title" hasCustomPrompt="1"/>
          </p:nvPr>
        </p:nvSpPr>
        <p:spPr>
          <a:xfrm>
            <a:off x="386074" y="856309"/>
            <a:ext cx="5040860" cy="952758"/>
          </a:xfrm>
          <a:prstGeom prst="rect">
            <a:avLst/>
          </a:prstGeom>
        </p:spPr>
        <p:txBody>
          <a:bodyPr lIns="0" tIns="0" rIns="0" bIns="0" anchor="b"/>
          <a:lstStyle>
            <a:lvl1pPr>
              <a:lnSpc>
                <a:spcPct val="100000"/>
              </a:lnSpc>
              <a:defRPr sz="2800"/>
            </a:lvl1pPr>
          </a:lstStyle>
          <a:p>
            <a:r>
              <a:rPr lang="en-US" dirty="0"/>
              <a:t>Slide title goes here over multiple lines if required</a:t>
            </a:r>
          </a:p>
        </p:txBody>
      </p:sp>
      <p:sp>
        <p:nvSpPr>
          <p:cNvPr id="4" name="Footer Placeholder 7">
            <a:extLst>
              <a:ext uri="{FF2B5EF4-FFF2-40B4-BE49-F238E27FC236}">
                <a16:creationId xmlns:a16="http://schemas.microsoft.com/office/drawing/2014/main" id="{AAB0D92D-86F3-7AF3-45BC-19114C142CEF}"/>
              </a:ext>
            </a:extLst>
          </p:cNvPr>
          <p:cNvSpPr>
            <a:spLocks noGrp="1"/>
          </p:cNvSpPr>
          <p:nvPr>
            <p:ph type="ftr" sz="quarter" idx="3"/>
          </p:nvPr>
        </p:nvSpPr>
        <p:spPr>
          <a:xfrm>
            <a:off x="1842447" y="6229255"/>
            <a:ext cx="3606401" cy="365124"/>
          </a:xfrm>
          <a:prstGeom prst="rect">
            <a:avLst/>
          </a:prstGeom>
        </p:spPr>
        <p:txBody>
          <a:bodyPr vert="horz" lIns="0" tIns="0" rIns="0" bIns="0" rtlCol="0" anchor="b"/>
          <a:lstStyle>
            <a:lvl1pPr algn="l">
              <a:defRPr sz="800">
                <a:solidFill>
                  <a:schemeClr val="tx1">
                    <a:lumMod val="75000"/>
                  </a:schemeClr>
                </a:solidFill>
              </a:defRPr>
            </a:lvl1pPr>
          </a:lstStyle>
          <a:p>
            <a:r>
              <a:rPr lang="en-US" dirty="0"/>
              <a:t>Notes and sources</a:t>
            </a:r>
          </a:p>
        </p:txBody>
      </p:sp>
    </p:spTree>
    <p:extLst>
      <p:ext uri="{BB962C8B-B14F-4D97-AF65-F5344CB8AC3E}">
        <p14:creationId xmlns:p14="http://schemas.microsoft.com/office/powerpoint/2010/main" val="2927665053"/>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23876A-96D1-F0AE-F0F2-8AF6DB2F3681}"/>
              </a:ext>
            </a:extLst>
          </p:cNvPr>
          <p:cNvSpPr/>
          <p:nvPr userDrawn="1"/>
        </p:nvSpPr>
        <p:spPr>
          <a:xfrm>
            <a:off x="0" y="-1"/>
            <a:ext cx="6096000" cy="6858001"/>
          </a:xfrm>
          <a:prstGeom prst="rect">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dirty="0">
              <a:latin typeface="Poppins SemiBold" panose="00000700000000000000" pitchFamily="2" charset="0"/>
              <a:cs typeface="Poppins SemiBold" panose="00000700000000000000" pitchFamily="2" charset="0"/>
            </a:endParaRPr>
          </a:p>
        </p:txBody>
      </p:sp>
      <p:sp>
        <p:nvSpPr>
          <p:cNvPr id="2" name="Rectangle 1">
            <a:extLst>
              <a:ext uri="{FF2B5EF4-FFF2-40B4-BE49-F238E27FC236}">
                <a16:creationId xmlns:a16="http://schemas.microsoft.com/office/drawing/2014/main" id="{3E7F0AF6-74AA-451B-425A-6C1E0C4BB1EE}"/>
              </a:ext>
            </a:extLst>
          </p:cNvPr>
          <p:cNvSpPr/>
          <p:nvPr userDrawn="1"/>
        </p:nvSpPr>
        <p:spPr>
          <a:xfrm>
            <a:off x="0" y="-1"/>
            <a:ext cx="6096000" cy="6858001"/>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dirty="0">
              <a:latin typeface="Poppins SemiBold" panose="00000700000000000000" pitchFamily="2" charset="0"/>
              <a:cs typeface="Poppins SemiBold" panose="00000700000000000000" pitchFamily="2" charset="0"/>
            </a:endParaRPr>
          </a:p>
        </p:txBody>
      </p:sp>
      <p:sp>
        <p:nvSpPr>
          <p:cNvPr id="6" name="Text Placeholder 5">
            <a:extLst>
              <a:ext uri="{FF2B5EF4-FFF2-40B4-BE49-F238E27FC236}">
                <a16:creationId xmlns:a16="http://schemas.microsoft.com/office/drawing/2014/main" id="{AA829F01-12EB-11E7-CB79-22971CD455C3}"/>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solidFill>
                  <a:schemeClr val="bg1"/>
                </a:solidFill>
                <a:latin typeface="Poppins SemiBold" pitchFamily="2" charset="77"/>
                <a:cs typeface="Poppins SemiBold" pitchFamily="2" charset="77"/>
              </a:rPr>
              <a:t>|  NXP  |  </a:t>
            </a:r>
            <a:r>
              <a:rPr lang="en-GB" dirty="0">
                <a:solidFill>
                  <a:schemeClr val="bg1"/>
                </a:solidFill>
                <a:latin typeface="Poppins" panose="00000500000000000000" pitchFamily="2" charset="0"/>
                <a:cs typeface="Poppins" panose="00000500000000000000" pitchFamily="2" charset="0"/>
              </a:rPr>
              <a:t>Public</a:t>
            </a:r>
          </a:p>
        </p:txBody>
      </p:sp>
      <p:sp>
        <p:nvSpPr>
          <p:cNvPr id="7" name="Text Placeholder 5">
            <a:extLst>
              <a:ext uri="{FF2B5EF4-FFF2-40B4-BE49-F238E27FC236}">
                <a16:creationId xmlns:a16="http://schemas.microsoft.com/office/drawing/2014/main" id="{D193D7AF-C152-458B-C821-B576A22C3EA5}"/>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solidFill>
                  <a:schemeClr val="bg1"/>
                </a:solidFill>
                <a:latin typeface="Poppins" panose="00000500000000000000" pitchFamily="2" charset="0"/>
                <a:cs typeface="Poppins" panose="00000500000000000000" pitchFamily="2" charset="0"/>
              </a:rPr>
              <a:t>‹#›</a:t>
            </a:fld>
            <a:endParaRPr lang="en-GB" dirty="0">
              <a:solidFill>
                <a:schemeClr val="bg1"/>
              </a:solidFill>
              <a:latin typeface="Poppins" panose="00000500000000000000" pitchFamily="2" charset="0"/>
              <a:cs typeface="Poppins" panose="00000500000000000000" pitchFamily="2" charset="0"/>
            </a:endParaRPr>
          </a:p>
        </p:txBody>
      </p:sp>
      <p:sp>
        <p:nvSpPr>
          <p:cNvPr id="9" name="Table Placeholder 8">
            <a:extLst>
              <a:ext uri="{FF2B5EF4-FFF2-40B4-BE49-F238E27FC236}">
                <a16:creationId xmlns:a16="http://schemas.microsoft.com/office/drawing/2014/main" id="{0922529C-6040-DCAB-4A00-BEF58343F003}"/>
              </a:ext>
            </a:extLst>
          </p:cNvPr>
          <p:cNvSpPr>
            <a:spLocks noGrp="1"/>
          </p:cNvSpPr>
          <p:nvPr>
            <p:ph type="tbl" sz="quarter" idx="22" hasCustomPrompt="1"/>
          </p:nvPr>
        </p:nvSpPr>
        <p:spPr>
          <a:xfrm>
            <a:off x="347663" y="855663"/>
            <a:ext cx="5240337" cy="5081587"/>
          </a:xfrm>
          <a:prstGeom prst="rect">
            <a:avLst/>
          </a:prstGeom>
        </p:spPr>
        <p:txBody>
          <a:bodyPr anchor="ctr"/>
          <a:lstStyle>
            <a:lvl1pPr marL="0" indent="0" algn="ctr">
              <a:buNone/>
              <a:defRPr sz="1300">
                <a:solidFill>
                  <a:schemeClr val="bg1"/>
                </a:solidFill>
                <a:latin typeface="Poppins" panose="00000500000000000000" pitchFamily="2" charset="0"/>
                <a:cs typeface="Poppins" panose="00000500000000000000" pitchFamily="2" charset="0"/>
              </a:defRPr>
            </a:lvl1pPr>
          </a:lstStyle>
          <a:p>
            <a:r>
              <a:rPr lang="en-US" dirty="0"/>
              <a:t>Click to insert table</a:t>
            </a:r>
          </a:p>
        </p:txBody>
      </p:sp>
      <p:sp>
        <p:nvSpPr>
          <p:cNvPr id="8" name="Text Placeholder 5">
            <a:extLst>
              <a:ext uri="{FF2B5EF4-FFF2-40B4-BE49-F238E27FC236}">
                <a16:creationId xmlns:a16="http://schemas.microsoft.com/office/drawing/2014/main" id="{3A5EC604-C69A-8891-1B53-E11149E2F5CA}"/>
              </a:ext>
            </a:extLst>
          </p:cNvPr>
          <p:cNvSpPr>
            <a:spLocks noGrp="1"/>
          </p:cNvSpPr>
          <p:nvPr>
            <p:ph type="body" sz="quarter" idx="21" hasCustomPrompt="1"/>
          </p:nvPr>
        </p:nvSpPr>
        <p:spPr>
          <a:xfrm>
            <a:off x="6503988" y="2053989"/>
            <a:ext cx="5040860" cy="3883261"/>
          </a:xfrm>
          <a:prstGeom prst="rect">
            <a:avLst/>
          </a:prstGeom>
        </p:spPr>
        <p:txBody>
          <a:bodyPr lIns="0" tIns="0" rIns="0" bIns="0"/>
          <a:lstStyle>
            <a:lvl1pPr marL="0" indent="0">
              <a:lnSpc>
                <a:spcPct val="100000"/>
              </a:lnSpc>
              <a:spcBef>
                <a:spcPts val="1400"/>
              </a:spcBef>
              <a:buNone/>
              <a:defRPr sz="1800">
                <a:solidFill>
                  <a:schemeClr val="tx1"/>
                </a:solidFill>
                <a:latin typeface="Poppins" panose="00000500000000000000" pitchFamily="2" charset="0"/>
                <a:cs typeface="Poppins" panose="00000500000000000000" pitchFamily="2" charset="0"/>
              </a:defRPr>
            </a:lvl1pPr>
          </a:lstStyle>
          <a:p>
            <a:pPr lvl="0"/>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endParaRPr lang="en-US" dirty="0"/>
          </a:p>
          <a:p>
            <a:pPr lvl="0"/>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p>
          <a:p>
            <a:pPr lvl="0"/>
            <a:r>
              <a:rPr lang="en-US" dirty="0"/>
              <a:t>To beatae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a:t>
            </a:r>
          </a:p>
          <a:p>
            <a:pPr lvl="0"/>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a:t>
            </a:r>
          </a:p>
          <a:p>
            <a:pPr lvl="0"/>
            <a:endParaRPr lang="en-US" dirty="0"/>
          </a:p>
        </p:txBody>
      </p:sp>
      <p:sp>
        <p:nvSpPr>
          <p:cNvPr id="10" name="Title 4">
            <a:extLst>
              <a:ext uri="{FF2B5EF4-FFF2-40B4-BE49-F238E27FC236}">
                <a16:creationId xmlns:a16="http://schemas.microsoft.com/office/drawing/2014/main" id="{0AE43D4D-B5C0-4755-F0CF-B819394BD84F}"/>
              </a:ext>
            </a:extLst>
          </p:cNvPr>
          <p:cNvSpPr>
            <a:spLocks noGrp="1"/>
          </p:cNvSpPr>
          <p:nvPr>
            <p:ph type="title" hasCustomPrompt="1"/>
          </p:nvPr>
        </p:nvSpPr>
        <p:spPr>
          <a:xfrm>
            <a:off x="6482073" y="856309"/>
            <a:ext cx="5040860" cy="952758"/>
          </a:xfrm>
          <a:prstGeom prst="rect">
            <a:avLst/>
          </a:prstGeom>
        </p:spPr>
        <p:txBody>
          <a:bodyPr lIns="0" tIns="0" rIns="0" bIns="0" anchor="b"/>
          <a:lstStyle>
            <a:lvl1pPr>
              <a:lnSpc>
                <a:spcPct val="100000"/>
              </a:lnSpc>
              <a:defRPr sz="2800"/>
            </a:lvl1pPr>
          </a:lstStyle>
          <a:p>
            <a:r>
              <a:rPr lang="en-US" dirty="0"/>
              <a:t>Slide title goes here over multiple lines if required</a:t>
            </a:r>
          </a:p>
        </p:txBody>
      </p:sp>
      <p:sp>
        <p:nvSpPr>
          <p:cNvPr id="3" name="Footer Placeholder 7">
            <a:extLst>
              <a:ext uri="{FF2B5EF4-FFF2-40B4-BE49-F238E27FC236}">
                <a16:creationId xmlns:a16="http://schemas.microsoft.com/office/drawing/2014/main" id="{78E4A644-9CDA-47FD-DDA4-9911AA1D62A3}"/>
              </a:ext>
            </a:extLst>
          </p:cNvPr>
          <p:cNvSpPr>
            <a:spLocks noGrp="1"/>
          </p:cNvSpPr>
          <p:nvPr>
            <p:ph type="ftr" sz="quarter" idx="3"/>
          </p:nvPr>
        </p:nvSpPr>
        <p:spPr>
          <a:xfrm>
            <a:off x="6503988" y="6229255"/>
            <a:ext cx="5059388" cy="365124"/>
          </a:xfrm>
          <a:prstGeom prst="rect">
            <a:avLst/>
          </a:prstGeom>
        </p:spPr>
        <p:txBody>
          <a:bodyPr vert="horz" lIns="0" tIns="0" rIns="0" bIns="0" rtlCol="0" anchor="b"/>
          <a:lstStyle>
            <a:lvl1pPr algn="l">
              <a:defRPr sz="800">
                <a:solidFill>
                  <a:schemeClr val="tx1">
                    <a:lumMod val="75000"/>
                  </a:schemeClr>
                </a:solidFill>
              </a:defRPr>
            </a:lvl1pPr>
          </a:lstStyle>
          <a:p>
            <a:r>
              <a:rPr lang="en-US" dirty="0"/>
              <a:t>Notes and sources</a:t>
            </a:r>
          </a:p>
        </p:txBody>
      </p:sp>
    </p:spTree>
    <p:extLst>
      <p:ext uri="{BB962C8B-B14F-4D97-AF65-F5344CB8AC3E}">
        <p14:creationId xmlns:p14="http://schemas.microsoft.com/office/powerpoint/2010/main" val="2509483170"/>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1237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45E1536-4825-AEB7-A904-72EDEBD2988F}"/>
              </a:ext>
            </a:extLst>
          </p:cNvPr>
          <p:cNvGrpSpPr/>
          <p:nvPr userDrawn="1"/>
        </p:nvGrpSpPr>
        <p:grpSpPr>
          <a:xfrm>
            <a:off x="0" y="0"/>
            <a:ext cx="12192000" cy="6858000"/>
            <a:chOff x="0" y="0"/>
            <a:chExt cx="12192000" cy="6858000"/>
          </a:xfrm>
        </p:grpSpPr>
        <p:sp>
          <p:nvSpPr>
            <p:cNvPr id="13" name="Rectangle 12">
              <a:extLst>
                <a:ext uri="{FF2B5EF4-FFF2-40B4-BE49-F238E27FC236}">
                  <a16:creationId xmlns:a16="http://schemas.microsoft.com/office/drawing/2014/main" id="{FAEBEA52-E809-FEA6-D819-A6A06CA3AC9F}"/>
                </a:ext>
              </a:extLst>
            </p:cNvPr>
            <p:cNvSpPr/>
            <p:nvPr userDrawn="1"/>
          </p:nvSpPr>
          <p:spPr>
            <a:xfrm>
              <a:off x="0" y="6292680"/>
              <a:ext cx="12192000" cy="56532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a:latin typeface="Poppins SemiBold" panose="00000700000000000000" pitchFamily="2" charset="0"/>
                <a:cs typeface="Poppins SemiBold" panose="00000700000000000000" pitchFamily="2" charset="0"/>
              </a:endParaRPr>
            </a:p>
          </p:txBody>
        </p:sp>
        <p:pic>
          <p:nvPicPr>
            <p:cNvPr id="12" name="Picture 11" descr="A rainbow colored lines on a black background&#10;&#10;Description automatically generated">
              <a:extLst>
                <a:ext uri="{FF2B5EF4-FFF2-40B4-BE49-F238E27FC236}">
                  <a16:creationId xmlns:a16="http://schemas.microsoft.com/office/drawing/2014/main" id="{BC7CAFE0-C7F5-E77C-6A68-F66EAB79CE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sp>
        <p:nvSpPr>
          <p:cNvPr id="6" name="Text Placeholder 5">
            <a:extLst>
              <a:ext uri="{FF2B5EF4-FFF2-40B4-BE49-F238E27FC236}">
                <a16:creationId xmlns:a16="http://schemas.microsoft.com/office/drawing/2014/main" id="{F5A28994-49B2-3EF5-8221-52CF2386DC20}"/>
              </a:ext>
            </a:extLst>
          </p:cNvPr>
          <p:cNvSpPr>
            <a:spLocks noGrp="1"/>
          </p:cNvSpPr>
          <p:nvPr>
            <p:ph type="body" sz="quarter" idx="10" hasCustomPrompt="1"/>
          </p:nvPr>
        </p:nvSpPr>
        <p:spPr>
          <a:xfrm>
            <a:off x="1343025" y="1616530"/>
            <a:ext cx="5122863" cy="2610984"/>
          </a:xfrm>
          <a:prstGeom prst="rect">
            <a:avLst/>
          </a:prstGeom>
        </p:spPr>
        <p:txBody>
          <a:bodyPr lIns="0" tIns="0" rIns="0" bIns="0" anchor="b"/>
          <a:lstStyle>
            <a:lvl1pPr marL="0" indent="0">
              <a:buNone/>
              <a:defRPr sz="4200" b="1" i="0">
                <a:solidFill>
                  <a:schemeClr val="bg2"/>
                </a:solidFill>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The presentation title goes here</a:t>
            </a:r>
          </a:p>
        </p:txBody>
      </p:sp>
      <p:grpSp>
        <p:nvGrpSpPr>
          <p:cNvPr id="3" name="Group 2">
            <a:extLst>
              <a:ext uri="{FF2B5EF4-FFF2-40B4-BE49-F238E27FC236}">
                <a16:creationId xmlns:a16="http://schemas.microsoft.com/office/drawing/2014/main" id="{E942034C-F15A-2A02-4A39-51042F269BB9}"/>
              </a:ext>
            </a:extLst>
          </p:cNvPr>
          <p:cNvGrpSpPr/>
          <p:nvPr userDrawn="1"/>
        </p:nvGrpSpPr>
        <p:grpSpPr>
          <a:xfrm>
            <a:off x="532238" y="532263"/>
            <a:ext cx="1522954" cy="515204"/>
            <a:chOff x="532238" y="532263"/>
            <a:chExt cx="1522954" cy="515204"/>
          </a:xfrm>
        </p:grpSpPr>
        <p:sp>
          <p:nvSpPr>
            <p:cNvPr id="4" name="Freeform: Shape 3">
              <a:extLst>
                <a:ext uri="{FF2B5EF4-FFF2-40B4-BE49-F238E27FC236}">
                  <a16:creationId xmlns:a16="http://schemas.microsoft.com/office/drawing/2014/main" id="{689373AE-750D-A1B6-2308-E1BEB45A96F3}"/>
                </a:ext>
              </a:extLst>
            </p:cNvPr>
            <p:cNvSpPr/>
            <p:nvPr/>
          </p:nvSpPr>
          <p:spPr>
            <a:xfrm>
              <a:off x="532238" y="532263"/>
              <a:ext cx="584573" cy="515204"/>
            </a:xfrm>
            <a:custGeom>
              <a:avLst/>
              <a:gdLst>
                <a:gd name="connsiteX0" fmla="*/ 670274 w 919067"/>
                <a:gd name="connsiteY0" fmla="*/ 0 h 810006"/>
                <a:gd name="connsiteX1" fmla="*/ 670274 w 919067"/>
                <a:gd name="connsiteY1" fmla="*/ 489394 h 810006"/>
                <a:gd name="connsiteX2" fmla="*/ 248984 w 919067"/>
                <a:gd name="connsiteY2" fmla="*/ 0 h 810006"/>
                <a:gd name="connsiteX3" fmla="*/ 0 w 919067"/>
                <a:gd name="connsiteY3" fmla="*/ 0 h 810006"/>
                <a:gd name="connsiteX4" fmla="*/ 0 w 919067"/>
                <a:gd name="connsiteY4" fmla="*/ 809244 h 810006"/>
                <a:gd name="connsiteX5" fmla="*/ 476 w 919067"/>
                <a:gd name="connsiteY5" fmla="*/ 810006 h 810006"/>
                <a:gd name="connsiteX6" fmla="*/ 249174 w 919067"/>
                <a:gd name="connsiteY6" fmla="*/ 809911 h 810006"/>
                <a:gd name="connsiteX7" fmla="*/ 249079 w 919067"/>
                <a:gd name="connsiteY7" fmla="*/ 320516 h 810006"/>
                <a:gd name="connsiteX8" fmla="*/ 670370 w 919067"/>
                <a:gd name="connsiteY8" fmla="*/ 810006 h 810006"/>
                <a:gd name="connsiteX9" fmla="*/ 919067 w 919067"/>
                <a:gd name="connsiteY9" fmla="*/ 405003 h 810006"/>
                <a:gd name="connsiteX10" fmla="*/ 670370 w 919067"/>
                <a:gd name="connsiteY10"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067" h="810006">
                  <a:moveTo>
                    <a:pt x="670274" y="0"/>
                  </a:moveTo>
                  <a:lnTo>
                    <a:pt x="670274" y="489394"/>
                  </a:lnTo>
                  <a:lnTo>
                    <a:pt x="248984" y="0"/>
                  </a:lnTo>
                  <a:lnTo>
                    <a:pt x="0" y="0"/>
                  </a:lnTo>
                  <a:lnTo>
                    <a:pt x="0" y="809244"/>
                  </a:lnTo>
                  <a:lnTo>
                    <a:pt x="476" y="810006"/>
                  </a:lnTo>
                  <a:lnTo>
                    <a:pt x="249174" y="809911"/>
                  </a:lnTo>
                  <a:lnTo>
                    <a:pt x="249079" y="320516"/>
                  </a:lnTo>
                  <a:lnTo>
                    <a:pt x="670370" y="810006"/>
                  </a:lnTo>
                  <a:lnTo>
                    <a:pt x="919067" y="405003"/>
                  </a:lnTo>
                  <a:lnTo>
                    <a:pt x="670370" y="0"/>
                  </a:lnTo>
                </a:path>
              </a:pathLst>
            </a:custGeom>
            <a:solidFill>
              <a:srgbClr val="F9B500"/>
            </a:solidFill>
            <a:ln w="9525" cap="flat">
              <a:noFill/>
              <a:prstDash val="solid"/>
              <a:miter/>
            </a:ln>
          </p:spPr>
          <p:txBody>
            <a:bodyPr rtlCol="0" anchor="ctr"/>
            <a:lstStyle/>
            <a:p>
              <a:endParaRPr lang="en-US">
                <a:latin typeface="Poppins Light" panose="00000400000000000000" pitchFamily="2" charset="0"/>
              </a:endParaRPr>
            </a:p>
          </p:txBody>
        </p:sp>
        <p:sp>
          <p:nvSpPr>
            <p:cNvPr id="5" name="Freeform: Shape 4">
              <a:extLst>
                <a:ext uri="{FF2B5EF4-FFF2-40B4-BE49-F238E27FC236}">
                  <a16:creationId xmlns:a16="http://schemas.microsoft.com/office/drawing/2014/main" id="{C4E791BF-50AB-C21C-6A9D-368A0A10B5E6}"/>
                </a:ext>
              </a:extLst>
            </p:cNvPr>
            <p:cNvSpPr/>
            <p:nvPr/>
          </p:nvSpPr>
          <p:spPr>
            <a:xfrm>
              <a:off x="1484069" y="532263"/>
              <a:ext cx="571123" cy="515204"/>
            </a:xfrm>
            <a:custGeom>
              <a:avLst/>
              <a:gdLst>
                <a:gd name="connsiteX0" fmla="*/ 603599 w 897921"/>
                <a:gd name="connsiteY0" fmla="*/ 0 h 810006"/>
                <a:gd name="connsiteX1" fmla="*/ 248698 w 897921"/>
                <a:gd name="connsiteY1" fmla="*/ 0 h 810006"/>
                <a:gd name="connsiteX2" fmla="*/ 0 w 897921"/>
                <a:gd name="connsiteY2" fmla="*/ 405003 h 810006"/>
                <a:gd name="connsiteX3" fmla="*/ 248603 w 897921"/>
                <a:gd name="connsiteY3" fmla="*/ 810006 h 810006"/>
                <a:gd name="connsiteX4" fmla="*/ 248698 w 897921"/>
                <a:gd name="connsiteY4" fmla="*/ 810006 h 810006"/>
                <a:gd name="connsiteX5" fmla="*/ 248603 w 897921"/>
                <a:gd name="connsiteY5" fmla="*/ 631127 h 810006"/>
                <a:gd name="connsiteX6" fmla="*/ 668750 w 897921"/>
                <a:gd name="connsiteY6" fmla="*/ 631127 h 810006"/>
                <a:gd name="connsiteX7" fmla="*/ 897922 w 897921"/>
                <a:gd name="connsiteY7" fmla="*/ 372142 h 810006"/>
                <a:gd name="connsiteX8" fmla="*/ 897922 w 897921"/>
                <a:gd name="connsiteY8" fmla="*/ 276987 h 810006"/>
                <a:gd name="connsiteX9" fmla="*/ 603599 w 897921"/>
                <a:gd name="connsiteY9" fmla="*/ 0 h 810006"/>
                <a:gd name="connsiteX10" fmla="*/ 665702 w 897921"/>
                <a:gd name="connsiteY10" fmla="*/ 326803 h 810006"/>
                <a:gd name="connsiteX11" fmla="*/ 584835 w 897921"/>
                <a:gd name="connsiteY11" fmla="*/ 430054 h 810006"/>
                <a:gd name="connsiteX12" fmla="*/ 248984 w 897921"/>
                <a:gd name="connsiteY12" fmla="*/ 430054 h 810006"/>
                <a:gd name="connsiteX13" fmla="*/ 248984 w 897921"/>
                <a:gd name="connsiteY13" fmla="*/ 200882 h 810006"/>
                <a:gd name="connsiteX14" fmla="*/ 563499 w 897921"/>
                <a:gd name="connsiteY14" fmla="*/ 200882 h 810006"/>
                <a:gd name="connsiteX15" fmla="*/ 665702 w 897921"/>
                <a:gd name="connsiteY15" fmla="*/ 286893 h 810006"/>
                <a:gd name="connsiteX16" fmla="*/ 665702 w 897921"/>
                <a:gd name="connsiteY16" fmla="*/ 326803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921" h="810006">
                  <a:moveTo>
                    <a:pt x="603599" y="0"/>
                  </a:moveTo>
                  <a:lnTo>
                    <a:pt x="248698" y="0"/>
                  </a:lnTo>
                  <a:lnTo>
                    <a:pt x="0" y="405003"/>
                  </a:lnTo>
                  <a:lnTo>
                    <a:pt x="248603" y="810006"/>
                  </a:lnTo>
                  <a:lnTo>
                    <a:pt x="248698" y="810006"/>
                  </a:lnTo>
                  <a:lnTo>
                    <a:pt x="248603" y="631127"/>
                  </a:lnTo>
                  <a:lnTo>
                    <a:pt x="668750" y="631127"/>
                  </a:lnTo>
                  <a:cubicBezTo>
                    <a:pt x="845153" y="631127"/>
                    <a:pt x="897922" y="492728"/>
                    <a:pt x="897922" y="372142"/>
                  </a:cubicBezTo>
                  <a:lnTo>
                    <a:pt x="897922" y="276987"/>
                  </a:lnTo>
                  <a:cubicBezTo>
                    <a:pt x="897922" y="118300"/>
                    <a:pt x="840677" y="0"/>
                    <a:pt x="603599" y="0"/>
                  </a:cubicBezTo>
                  <a:close/>
                  <a:moveTo>
                    <a:pt x="665702" y="326803"/>
                  </a:moveTo>
                  <a:cubicBezTo>
                    <a:pt x="665702" y="374809"/>
                    <a:pt x="643223" y="430054"/>
                    <a:pt x="584835" y="430054"/>
                  </a:cubicBezTo>
                  <a:lnTo>
                    <a:pt x="248984" y="430054"/>
                  </a:lnTo>
                  <a:lnTo>
                    <a:pt x="248984" y="200882"/>
                  </a:lnTo>
                  <a:lnTo>
                    <a:pt x="563499" y="200882"/>
                  </a:lnTo>
                  <a:cubicBezTo>
                    <a:pt x="638747" y="200882"/>
                    <a:pt x="665702" y="232124"/>
                    <a:pt x="665702" y="286893"/>
                  </a:cubicBezTo>
                  <a:lnTo>
                    <a:pt x="665702" y="326803"/>
                  </a:lnTo>
                  <a:close/>
                </a:path>
              </a:pathLst>
            </a:custGeom>
            <a:solidFill>
              <a:srgbClr val="69CA00"/>
            </a:solidFill>
            <a:ln w="9525" cap="flat">
              <a:noFill/>
              <a:prstDash val="solid"/>
              <a:miter/>
            </a:ln>
          </p:spPr>
          <p:txBody>
            <a:bodyPr rtlCol="0" anchor="ctr"/>
            <a:lstStyle/>
            <a:p>
              <a:endParaRPr lang="en-US">
                <a:latin typeface="Poppins Light" panose="00000400000000000000" pitchFamily="2" charset="0"/>
              </a:endParaRPr>
            </a:p>
          </p:txBody>
        </p:sp>
        <p:sp>
          <p:nvSpPr>
            <p:cNvPr id="8" name="Freeform: Shape 7">
              <a:extLst>
                <a:ext uri="{FF2B5EF4-FFF2-40B4-BE49-F238E27FC236}">
                  <a16:creationId xmlns:a16="http://schemas.microsoft.com/office/drawing/2014/main" id="{8488A0E6-AD6F-AFED-51CC-E9050A1A1611}"/>
                </a:ext>
              </a:extLst>
            </p:cNvPr>
            <p:cNvSpPr/>
            <p:nvPr/>
          </p:nvSpPr>
          <p:spPr>
            <a:xfrm>
              <a:off x="1006245" y="532263"/>
              <a:ext cx="588389" cy="515204"/>
            </a:xfrm>
            <a:custGeom>
              <a:avLst/>
              <a:gdLst>
                <a:gd name="connsiteX0" fmla="*/ 675894 w 925067"/>
                <a:gd name="connsiteY0" fmla="*/ 0 h 810006"/>
                <a:gd name="connsiteX1" fmla="*/ 630460 w 925067"/>
                <a:gd name="connsiteY1" fmla="*/ 0 h 810006"/>
                <a:gd name="connsiteX2" fmla="*/ 462534 w 925067"/>
                <a:gd name="connsiteY2" fmla="*/ 269177 h 810006"/>
                <a:gd name="connsiteX3" fmla="*/ 294704 w 925067"/>
                <a:gd name="connsiteY3" fmla="*/ 0 h 810006"/>
                <a:gd name="connsiteX4" fmla="*/ 248507 w 925067"/>
                <a:gd name="connsiteY4" fmla="*/ 0 h 810006"/>
                <a:gd name="connsiteX5" fmla="*/ 0 w 925067"/>
                <a:gd name="connsiteY5" fmla="*/ 0 h 810006"/>
                <a:gd name="connsiteX6" fmla="*/ 248698 w 925067"/>
                <a:gd name="connsiteY6" fmla="*/ 405003 h 810006"/>
                <a:gd name="connsiteX7" fmla="*/ 0 w 925067"/>
                <a:gd name="connsiteY7" fmla="*/ 810006 h 810006"/>
                <a:gd name="connsiteX8" fmla="*/ 248984 w 925067"/>
                <a:gd name="connsiteY8" fmla="*/ 810006 h 810006"/>
                <a:gd name="connsiteX9" fmla="*/ 294704 w 925067"/>
                <a:gd name="connsiteY9" fmla="*/ 810006 h 810006"/>
                <a:gd name="connsiteX10" fmla="*/ 462534 w 925067"/>
                <a:gd name="connsiteY10" fmla="*/ 540734 h 810006"/>
                <a:gd name="connsiteX11" fmla="*/ 630460 w 925067"/>
                <a:gd name="connsiteY11" fmla="*/ 810006 h 810006"/>
                <a:gd name="connsiteX12" fmla="*/ 676466 w 925067"/>
                <a:gd name="connsiteY12" fmla="*/ 810006 h 810006"/>
                <a:gd name="connsiteX13" fmla="*/ 925068 w 925067"/>
                <a:gd name="connsiteY13" fmla="*/ 809911 h 810006"/>
                <a:gd name="connsiteX14" fmla="*/ 676370 w 925067"/>
                <a:gd name="connsiteY14" fmla="*/ 405003 h 810006"/>
                <a:gd name="connsiteX15" fmla="*/ 925068 w 925067"/>
                <a:gd name="connsiteY15" fmla="*/ 0 h 810006"/>
                <a:gd name="connsiteX16" fmla="*/ 675894 w 925067"/>
                <a:gd name="connsiteY16"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5067" h="810006">
                  <a:moveTo>
                    <a:pt x="675894" y="0"/>
                  </a:moveTo>
                  <a:lnTo>
                    <a:pt x="630460" y="0"/>
                  </a:lnTo>
                  <a:lnTo>
                    <a:pt x="462534" y="269177"/>
                  </a:lnTo>
                  <a:lnTo>
                    <a:pt x="294704" y="0"/>
                  </a:lnTo>
                  <a:lnTo>
                    <a:pt x="248507" y="0"/>
                  </a:lnTo>
                  <a:lnTo>
                    <a:pt x="0" y="0"/>
                  </a:lnTo>
                  <a:lnTo>
                    <a:pt x="248698" y="405003"/>
                  </a:lnTo>
                  <a:lnTo>
                    <a:pt x="0" y="810006"/>
                  </a:lnTo>
                  <a:lnTo>
                    <a:pt x="248984" y="810006"/>
                  </a:lnTo>
                  <a:lnTo>
                    <a:pt x="294704" y="810006"/>
                  </a:lnTo>
                  <a:lnTo>
                    <a:pt x="462534" y="540734"/>
                  </a:lnTo>
                  <a:lnTo>
                    <a:pt x="630460" y="810006"/>
                  </a:lnTo>
                  <a:lnTo>
                    <a:pt x="676466" y="810006"/>
                  </a:lnTo>
                  <a:lnTo>
                    <a:pt x="925068" y="809911"/>
                  </a:lnTo>
                  <a:lnTo>
                    <a:pt x="676370" y="405003"/>
                  </a:lnTo>
                  <a:lnTo>
                    <a:pt x="925068" y="0"/>
                  </a:lnTo>
                  <a:lnTo>
                    <a:pt x="675894" y="0"/>
                  </a:lnTo>
                </a:path>
              </a:pathLst>
            </a:custGeom>
            <a:solidFill>
              <a:srgbClr val="00B2D7"/>
            </a:solidFill>
            <a:ln w="9525" cap="flat">
              <a:noFill/>
              <a:prstDash val="solid"/>
              <a:miter/>
            </a:ln>
          </p:spPr>
          <p:txBody>
            <a:bodyPr rtlCol="0" anchor="ctr"/>
            <a:lstStyle/>
            <a:p>
              <a:endParaRPr lang="en-US">
                <a:latin typeface="Poppins Light" panose="00000400000000000000" pitchFamily="2" charset="0"/>
              </a:endParaRPr>
            </a:p>
          </p:txBody>
        </p:sp>
      </p:grpSp>
      <p:sp>
        <p:nvSpPr>
          <p:cNvPr id="9" name="Text Placeholder 5">
            <a:extLst>
              <a:ext uri="{FF2B5EF4-FFF2-40B4-BE49-F238E27FC236}">
                <a16:creationId xmlns:a16="http://schemas.microsoft.com/office/drawing/2014/main" id="{E1D72B1D-4E97-AC4B-B491-9D9730A90871}"/>
              </a:ext>
            </a:extLst>
          </p:cNvPr>
          <p:cNvSpPr>
            <a:spLocks noGrp="1"/>
          </p:cNvSpPr>
          <p:nvPr>
            <p:ph type="body" sz="quarter" idx="11" hasCustomPrompt="1"/>
          </p:nvPr>
        </p:nvSpPr>
        <p:spPr>
          <a:xfrm>
            <a:off x="1343025" y="5223518"/>
            <a:ext cx="5122862" cy="847619"/>
          </a:xfrm>
          <a:prstGeom prst="rect">
            <a:avLst/>
          </a:prstGeom>
        </p:spPr>
        <p:txBody>
          <a:bodyPr lIns="0" tIns="0" rIns="0" bIns="0" anchor="t"/>
          <a:lstStyle>
            <a:lvl1pPr marL="0" indent="0">
              <a:lnSpc>
                <a:spcPct val="100000"/>
              </a:lnSpc>
              <a:spcBef>
                <a:spcPts val="0"/>
              </a:spcBef>
              <a:buNone/>
              <a:defRPr sz="1500" b="0" i="0">
                <a:solidFill>
                  <a:schemeClr val="bg1"/>
                </a:solidFill>
                <a:latin typeface="Poppins Light" pitchFamily="2" charset="77"/>
                <a:cs typeface="Poppins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If required goes here | speaker title, date and/or additional information</a:t>
            </a:r>
          </a:p>
        </p:txBody>
      </p:sp>
      <p:sp>
        <p:nvSpPr>
          <p:cNvPr id="10" name="Text Placeholder 7">
            <a:extLst>
              <a:ext uri="{FF2B5EF4-FFF2-40B4-BE49-F238E27FC236}">
                <a16:creationId xmlns:a16="http://schemas.microsoft.com/office/drawing/2014/main" id="{CA1ECE29-AFFF-CA23-3A8F-BF94680BE0ED}"/>
              </a:ext>
            </a:extLst>
          </p:cNvPr>
          <p:cNvSpPr>
            <a:spLocks noGrp="1"/>
          </p:cNvSpPr>
          <p:nvPr>
            <p:ph type="body" sz="quarter" idx="12" hasCustomPrompt="1"/>
          </p:nvPr>
        </p:nvSpPr>
        <p:spPr>
          <a:xfrm>
            <a:off x="1342652" y="4695137"/>
            <a:ext cx="5122862" cy="423152"/>
          </a:xfrm>
          <a:prstGeom prst="rect">
            <a:avLst/>
          </a:prstGeom>
        </p:spPr>
        <p:txBody>
          <a:bodyPr lIns="0" tIns="0" rIns="0" bIns="0" anchor="b"/>
          <a:lstStyle>
            <a:lvl1pPr marL="0" indent="0">
              <a:buNone/>
              <a:defRPr sz="1800">
                <a:solidFill>
                  <a:schemeClr val="bg1"/>
                </a:solidFill>
                <a:latin typeface="Poppins SemiBold" panose="00000700000000000000" pitchFamily="2" charset="0"/>
                <a:cs typeface="Poppins SemiBold" panose="000007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Sub Heading or Speaker Name</a:t>
            </a:r>
          </a:p>
        </p:txBody>
      </p:sp>
      <p:sp>
        <p:nvSpPr>
          <p:cNvPr id="2" name="Text Placeholder 5">
            <a:extLst>
              <a:ext uri="{FF2B5EF4-FFF2-40B4-BE49-F238E27FC236}">
                <a16:creationId xmlns:a16="http://schemas.microsoft.com/office/drawing/2014/main" id="{6E45FD10-2D60-62C6-AFDD-078D30D67B48}"/>
              </a:ext>
            </a:extLst>
          </p:cNvPr>
          <p:cNvSpPr txBox="1">
            <a:spLocks/>
          </p:cNvSpPr>
          <p:nvPr userDrawn="1"/>
        </p:nvSpPr>
        <p:spPr>
          <a:xfrm>
            <a:off x="1343025" y="6292680"/>
            <a:ext cx="5062539" cy="274863"/>
          </a:xfrm>
          <a:prstGeom prst="rect">
            <a:avLst/>
          </a:prstGeom>
        </p:spPr>
        <p:txBody>
          <a:bodyPr lIns="0" tIns="0" rIns="0" bIns="0" anchor="b"/>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0" i="0" dirty="0">
                <a:solidFill>
                  <a:schemeClr val="bg1">
                    <a:lumMod val="65000"/>
                  </a:schemeClr>
                </a:solidFill>
                <a:latin typeface="Poppins SemiBold" pitchFamily="2" charset="77"/>
                <a:cs typeface="Poppins SemiBold" pitchFamily="2" charset="77"/>
              </a:rPr>
              <a:t>|  Public  |  </a:t>
            </a:r>
            <a:r>
              <a:rPr lang="en-US" sz="800" b="0" i="0" dirty="0">
                <a:solidFill>
                  <a:schemeClr val="bg1">
                    <a:lumMod val="65000"/>
                  </a:schemeClr>
                </a:solidFill>
                <a:latin typeface="Poppins Light" panose="00000400000000000000" pitchFamily="2" charset="0"/>
                <a:cs typeface="Poppins Light" panose="00000400000000000000" pitchFamily="2" charset="0"/>
              </a:rPr>
              <a:t>NXP, and the NXP logo are trademarks of NXP B.V. All other product </a:t>
            </a:r>
            <a:br>
              <a:rPr lang="en-US" sz="800" b="0" i="0" dirty="0">
                <a:solidFill>
                  <a:schemeClr val="bg1">
                    <a:lumMod val="65000"/>
                  </a:schemeClr>
                </a:solidFill>
                <a:latin typeface="Poppins Light" panose="00000400000000000000" pitchFamily="2" charset="0"/>
                <a:cs typeface="Poppins Light" panose="00000400000000000000" pitchFamily="2" charset="0"/>
              </a:rPr>
            </a:br>
            <a:r>
              <a:rPr lang="en-US" sz="800" b="0" i="0" dirty="0">
                <a:solidFill>
                  <a:schemeClr val="bg1">
                    <a:lumMod val="65000"/>
                  </a:schemeClr>
                </a:solidFill>
                <a:latin typeface="Poppins Light" panose="00000400000000000000" pitchFamily="2" charset="0"/>
                <a:cs typeface="Poppins Light" panose="00000400000000000000" pitchFamily="2" charset="0"/>
              </a:rPr>
              <a:t>or service names are the property of their respective owners. © 2024 NXP B.V.</a:t>
            </a:r>
          </a:p>
        </p:txBody>
      </p:sp>
    </p:spTree>
    <p:extLst>
      <p:ext uri="{BB962C8B-B14F-4D97-AF65-F5344CB8AC3E}">
        <p14:creationId xmlns:p14="http://schemas.microsoft.com/office/powerpoint/2010/main" val="85763883"/>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 Burst">
    <p:spTree>
      <p:nvGrpSpPr>
        <p:cNvPr id="1" name=""/>
        <p:cNvGrpSpPr/>
        <p:nvPr/>
      </p:nvGrpSpPr>
      <p:grpSpPr>
        <a:xfrm>
          <a:off x="0" y="0"/>
          <a:ext cx="0" cy="0"/>
          <a:chOff x="0" y="0"/>
          <a:chExt cx="0" cy="0"/>
        </a:xfrm>
      </p:grpSpPr>
      <p:pic>
        <p:nvPicPr>
          <p:cNvPr id="2" name="Picture 1" descr="A rainbow colored light beam&#10;&#10;Description automatically generated with medium confidence">
            <a:extLst>
              <a:ext uri="{FF2B5EF4-FFF2-40B4-BE49-F238E27FC236}">
                <a16:creationId xmlns:a16="http://schemas.microsoft.com/office/drawing/2014/main" id="{A320503B-38E3-1598-72E7-3BDF3D1261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88A0FE64-9AD2-D77C-B9D9-6126BA36B3BB}"/>
              </a:ext>
            </a:extLst>
          </p:cNvPr>
          <p:cNvSpPr>
            <a:spLocks noGrp="1"/>
          </p:cNvSpPr>
          <p:nvPr>
            <p:ph type="body" sz="quarter" idx="11" hasCustomPrompt="1"/>
          </p:nvPr>
        </p:nvSpPr>
        <p:spPr>
          <a:xfrm>
            <a:off x="407988" y="4504637"/>
            <a:ext cx="4230687" cy="847619"/>
          </a:xfrm>
          <a:prstGeom prst="rect">
            <a:avLst/>
          </a:prstGeom>
        </p:spPr>
        <p:txBody>
          <a:bodyPr lIns="0" tIns="0" rIns="0" bIns="0" anchor="t"/>
          <a:lstStyle>
            <a:lvl1pPr marL="0" indent="0">
              <a:lnSpc>
                <a:spcPts val="1680"/>
              </a:lnSpc>
              <a:spcBef>
                <a:spcPts val="0"/>
              </a:spcBef>
              <a:buNone/>
              <a:defRPr sz="1800" b="0" i="0">
                <a:solidFill>
                  <a:schemeClr val="bg2"/>
                </a:solidFill>
                <a:latin typeface="Poppins Light" pitchFamily="2" charset="77"/>
                <a:cs typeface="Poppins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Secondary header</a:t>
            </a:r>
          </a:p>
        </p:txBody>
      </p:sp>
      <p:sp>
        <p:nvSpPr>
          <p:cNvPr id="15" name="Text Placeholder 14">
            <a:extLst>
              <a:ext uri="{FF2B5EF4-FFF2-40B4-BE49-F238E27FC236}">
                <a16:creationId xmlns:a16="http://schemas.microsoft.com/office/drawing/2014/main" id="{030A6B16-B078-60E1-8C79-032E55E2AAB7}"/>
              </a:ext>
            </a:extLst>
          </p:cNvPr>
          <p:cNvSpPr>
            <a:spLocks noGrp="1"/>
          </p:cNvSpPr>
          <p:nvPr>
            <p:ph type="body" sz="quarter" idx="12" hasCustomPrompt="1"/>
          </p:nvPr>
        </p:nvSpPr>
        <p:spPr>
          <a:xfrm>
            <a:off x="379412" y="1828800"/>
            <a:ext cx="4230687" cy="2374900"/>
          </a:xfrm>
          <a:prstGeom prst="rect">
            <a:avLst/>
          </a:prstGeom>
        </p:spPr>
        <p:txBody>
          <a:bodyPr lIns="0" tIns="0" rIns="0" bIns="0" anchor="b"/>
          <a:lstStyle>
            <a:lvl1pPr marL="0" indent="0">
              <a:lnSpc>
                <a:spcPct val="100000"/>
              </a:lnSpc>
              <a:buNone/>
              <a:defRPr sz="3600" b="1" i="0">
                <a:solidFill>
                  <a:schemeClr val="bg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Section divider header goes here</a:t>
            </a:r>
          </a:p>
        </p:txBody>
      </p:sp>
      <p:sp>
        <p:nvSpPr>
          <p:cNvPr id="16" name="Text Placeholder 14">
            <a:extLst>
              <a:ext uri="{FF2B5EF4-FFF2-40B4-BE49-F238E27FC236}">
                <a16:creationId xmlns:a16="http://schemas.microsoft.com/office/drawing/2014/main" id="{1B927F5D-4721-0803-59FF-213A55372D5D}"/>
              </a:ext>
            </a:extLst>
          </p:cNvPr>
          <p:cNvSpPr>
            <a:spLocks noGrp="1"/>
          </p:cNvSpPr>
          <p:nvPr>
            <p:ph type="body" sz="quarter" idx="13" hasCustomPrompt="1"/>
          </p:nvPr>
        </p:nvSpPr>
        <p:spPr>
          <a:xfrm>
            <a:off x="407988" y="486750"/>
            <a:ext cx="752219" cy="483826"/>
          </a:xfrm>
          <a:prstGeom prst="rect">
            <a:avLst/>
          </a:prstGeom>
        </p:spPr>
        <p:txBody>
          <a:bodyPr lIns="0" tIns="0" rIns="0" bIns="0" anchor="b"/>
          <a:lstStyle>
            <a:lvl1pPr marL="0" indent="0">
              <a:lnSpc>
                <a:spcPct val="100000"/>
              </a:lnSpc>
              <a:buNone/>
              <a:defRPr sz="2400" b="1" i="0">
                <a:solidFill>
                  <a:schemeClr val="bg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00</a:t>
            </a:r>
          </a:p>
        </p:txBody>
      </p:sp>
    </p:spTree>
    <p:extLst>
      <p:ext uri="{BB962C8B-B14F-4D97-AF65-F5344CB8AC3E}">
        <p14:creationId xmlns:p14="http://schemas.microsoft.com/office/powerpoint/2010/main" val="959875078"/>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11090766-593A-41BD-150F-DF3EB3E3760E}"/>
              </a:ext>
            </a:extLst>
          </p:cNvPr>
          <p:cNvSpPr>
            <a:spLocks noGrp="1"/>
          </p:cNvSpPr>
          <p:nvPr>
            <p:ph type="body" sz="quarter" idx="16" hasCustomPrompt="1"/>
          </p:nvPr>
        </p:nvSpPr>
        <p:spPr>
          <a:xfrm>
            <a:off x="386073" y="1682706"/>
            <a:ext cx="5045786" cy="952757"/>
          </a:xfrm>
          <a:prstGeom prst="rect">
            <a:avLst/>
          </a:prstGeom>
        </p:spPr>
        <p:txBody>
          <a:bodyPr lIns="0" tIns="0" rIns="0" bIns="0" anchor="b"/>
          <a:lstStyle>
            <a:lvl1pPr marL="0" indent="0">
              <a:lnSpc>
                <a:spcPct val="100000"/>
              </a:lnSpc>
              <a:spcBef>
                <a:spcPts val="0"/>
              </a:spcBef>
              <a:buNone/>
              <a:defRPr sz="2800" b="1" i="0">
                <a:solidFill>
                  <a:schemeClr val="bg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Slide title here over two lines if required</a:t>
            </a:r>
          </a:p>
        </p:txBody>
      </p:sp>
      <p:sp>
        <p:nvSpPr>
          <p:cNvPr id="4" name="Text Placeholder 14">
            <a:extLst>
              <a:ext uri="{FF2B5EF4-FFF2-40B4-BE49-F238E27FC236}">
                <a16:creationId xmlns:a16="http://schemas.microsoft.com/office/drawing/2014/main" id="{3B3E693C-3D79-A935-FDC8-22E5D73369E4}"/>
              </a:ext>
            </a:extLst>
          </p:cNvPr>
          <p:cNvSpPr>
            <a:spLocks noGrp="1"/>
          </p:cNvSpPr>
          <p:nvPr>
            <p:ph type="body" sz="quarter" idx="17"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bg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5" name="Text Placeholder 14">
            <a:extLst>
              <a:ext uri="{FF2B5EF4-FFF2-40B4-BE49-F238E27FC236}">
                <a16:creationId xmlns:a16="http://schemas.microsoft.com/office/drawing/2014/main" id="{0AF2B029-0503-D969-EAF9-C0904EE5AD5B}"/>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bg1"/>
                </a:solidFill>
                <a:latin typeface="Poppins Light" panose="00000400000000000000" pitchFamily="2" charset="0"/>
                <a:cs typeface="Poppins Light" panose="000004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Secondary heading goes here</a:t>
            </a:r>
          </a:p>
        </p:txBody>
      </p:sp>
      <p:sp>
        <p:nvSpPr>
          <p:cNvPr id="6" name="Text Placeholder 5">
            <a:extLst>
              <a:ext uri="{FF2B5EF4-FFF2-40B4-BE49-F238E27FC236}">
                <a16:creationId xmlns:a16="http://schemas.microsoft.com/office/drawing/2014/main" id="{54202CEB-949E-C60C-92EC-3436B6B3CCED}"/>
              </a:ext>
            </a:extLst>
          </p:cNvPr>
          <p:cNvSpPr>
            <a:spLocks noGrp="1"/>
          </p:cNvSpPr>
          <p:nvPr>
            <p:ph type="body" sz="quarter" idx="21" hasCustomPrompt="1"/>
          </p:nvPr>
        </p:nvSpPr>
        <p:spPr>
          <a:xfrm>
            <a:off x="407988" y="2995686"/>
            <a:ext cx="5040860" cy="2108578"/>
          </a:xfrm>
          <a:prstGeom prst="rect">
            <a:avLst/>
          </a:prstGeom>
        </p:spPr>
        <p:txBody>
          <a:bodyPr lIns="0" tIns="0" rIns="0" bIns="0"/>
          <a:lstStyle>
            <a:lvl1pPr marL="0" indent="0">
              <a:lnSpc>
                <a:spcPct val="100000"/>
              </a:lnSpc>
              <a:spcBef>
                <a:spcPts val="1400"/>
              </a:spcBef>
              <a:buNone/>
              <a:defRPr sz="1600">
                <a:solidFill>
                  <a:schemeClr val="bg1"/>
                </a:solidFill>
                <a:latin typeface="Poppins" panose="00000500000000000000" pitchFamily="2" charset="0"/>
                <a:cs typeface="Poppins" panose="00000500000000000000" pitchFamily="2" charset="0"/>
              </a:defRPr>
            </a:lvl1pPr>
          </a:lstStyle>
          <a:p>
            <a:pPr lvl="0"/>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endParaRPr lang="en-US"/>
          </a:p>
          <a:p>
            <a:pPr lvl="0"/>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architect</a:t>
            </a:r>
          </a:p>
          <a:p>
            <a:pPr lvl="0"/>
            <a:r>
              <a:rPr lang="en-US"/>
              <a:t>To beatae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endParaRPr lang="en-US"/>
          </a:p>
        </p:txBody>
      </p:sp>
      <p:sp>
        <p:nvSpPr>
          <p:cNvPr id="18" name="Picture Placeholder 13">
            <a:extLst>
              <a:ext uri="{FF2B5EF4-FFF2-40B4-BE49-F238E27FC236}">
                <a16:creationId xmlns:a16="http://schemas.microsoft.com/office/drawing/2014/main" id="{3840FC0F-30D3-1A2E-0070-82896F2B8904}"/>
              </a:ext>
            </a:extLst>
          </p:cNvPr>
          <p:cNvSpPr>
            <a:spLocks noGrp="1"/>
          </p:cNvSpPr>
          <p:nvPr>
            <p:ph type="pic" sz="quarter" idx="22" hasCustomPrompt="1"/>
          </p:nvPr>
        </p:nvSpPr>
        <p:spPr>
          <a:xfrm>
            <a:off x="5749925" y="0"/>
            <a:ext cx="3219326" cy="3429000"/>
          </a:xfrm>
          <a:prstGeom prst="rect">
            <a:avLst/>
          </a:prstGeom>
          <a:solidFill>
            <a:srgbClr val="C8C8C8"/>
          </a:solidFill>
        </p:spPr>
        <p:txBody>
          <a:bodyPr anchor="ctr"/>
          <a:lstStyle>
            <a:lvl1pPr marL="0" indent="0" algn="ctr">
              <a:buNone/>
              <a:defRPr sz="1500">
                <a:latin typeface="Poppins Light" panose="00000400000000000000" pitchFamily="2" charset="0"/>
                <a:cs typeface="Poppins Light" panose="00000400000000000000" pitchFamily="2" charset="0"/>
              </a:defRPr>
            </a:lvl1pPr>
          </a:lstStyle>
          <a:p>
            <a:r>
              <a:rPr lang="en-US"/>
              <a:t>Click to insert picture</a:t>
            </a:r>
          </a:p>
        </p:txBody>
      </p:sp>
      <p:sp>
        <p:nvSpPr>
          <p:cNvPr id="19" name="Picture Placeholder 13">
            <a:extLst>
              <a:ext uri="{FF2B5EF4-FFF2-40B4-BE49-F238E27FC236}">
                <a16:creationId xmlns:a16="http://schemas.microsoft.com/office/drawing/2014/main" id="{5C81A9FE-8AC2-A3C2-BCBA-74E635BCD7E5}"/>
              </a:ext>
            </a:extLst>
          </p:cNvPr>
          <p:cNvSpPr>
            <a:spLocks noGrp="1"/>
          </p:cNvSpPr>
          <p:nvPr>
            <p:ph type="pic" sz="quarter" idx="23" hasCustomPrompt="1"/>
          </p:nvPr>
        </p:nvSpPr>
        <p:spPr>
          <a:xfrm>
            <a:off x="5749925" y="3429000"/>
            <a:ext cx="3219326" cy="3429000"/>
          </a:xfrm>
          <a:prstGeom prst="rect">
            <a:avLst/>
          </a:prstGeom>
          <a:solidFill>
            <a:schemeClr val="tx2">
              <a:lumMod val="10000"/>
              <a:lumOff val="90000"/>
            </a:schemeClr>
          </a:solidFill>
        </p:spPr>
        <p:txBody>
          <a:bodyPr anchor="ctr"/>
          <a:lstStyle>
            <a:lvl1pPr marL="0" indent="0" algn="ctr">
              <a:buNone/>
              <a:defRPr sz="1500">
                <a:latin typeface="Poppins Light" panose="00000400000000000000" pitchFamily="2" charset="0"/>
                <a:cs typeface="Poppins Light" panose="00000400000000000000" pitchFamily="2" charset="0"/>
              </a:defRPr>
            </a:lvl1pPr>
          </a:lstStyle>
          <a:p>
            <a:r>
              <a:rPr lang="en-US"/>
              <a:t>Click to insert picture</a:t>
            </a:r>
          </a:p>
        </p:txBody>
      </p:sp>
      <p:sp>
        <p:nvSpPr>
          <p:cNvPr id="20" name="Picture Placeholder 13">
            <a:extLst>
              <a:ext uri="{FF2B5EF4-FFF2-40B4-BE49-F238E27FC236}">
                <a16:creationId xmlns:a16="http://schemas.microsoft.com/office/drawing/2014/main" id="{72EABCE6-311A-F405-61EF-5A43EFCC9525}"/>
              </a:ext>
            </a:extLst>
          </p:cNvPr>
          <p:cNvSpPr>
            <a:spLocks noGrp="1"/>
          </p:cNvSpPr>
          <p:nvPr>
            <p:ph type="pic" sz="quarter" idx="24" hasCustomPrompt="1"/>
          </p:nvPr>
        </p:nvSpPr>
        <p:spPr>
          <a:xfrm>
            <a:off x="8972674" y="0"/>
            <a:ext cx="3219326" cy="3429000"/>
          </a:xfrm>
          <a:prstGeom prst="rect">
            <a:avLst/>
          </a:prstGeom>
          <a:solidFill>
            <a:srgbClr val="E9E9E9"/>
          </a:solidFill>
        </p:spPr>
        <p:txBody>
          <a:bodyPr anchor="ctr"/>
          <a:lstStyle>
            <a:lvl1pPr marL="0" indent="0" algn="ctr">
              <a:buNone/>
              <a:defRPr sz="1500">
                <a:latin typeface="Poppins Light" panose="00000400000000000000" pitchFamily="2" charset="0"/>
                <a:cs typeface="Poppins Light" panose="00000400000000000000" pitchFamily="2" charset="0"/>
              </a:defRPr>
            </a:lvl1pPr>
          </a:lstStyle>
          <a:p>
            <a:r>
              <a:rPr lang="en-US"/>
              <a:t>Click to insert picture</a:t>
            </a:r>
          </a:p>
        </p:txBody>
      </p:sp>
      <p:sp>
        <p:nvSpPr>
          <p:cNvPr id="21" name="Picture Placeholder 13">
            <a:extLst>
              <a:ext uri="{FF2B5EF4-FFF2-40B4-BE49-F238E27FC236}">
                <a16:creationId xmlns:a16="http://schemas.microsoft.com/office/drawing/2014/main" id="{98A9427A-B40D-7B18-7F44-ACC05CB69174}"/>
              </a:ext>
            </a:extLst>
          </p:cNvPr>
          <p:cNvSpPr>
            <a:spLocks noGrp="1"/>
          </p:cNvSpPr>
          <p:nvPr>
            <p:ph type="pic" sz="quarter" idx="25" hasCustomPrompt="1"/>
          </p:nvPr>
        </p:nvSpPr>
        <p:spPr>
          <a:xfrm>
            <a:off x="8972674" y="3429000"/>
            <a:ext cx="3219326" cy="3429000"/>
          </a:xfrm>
          <a:prstGeom prst="rect">
            <a:avLst/>
          </a:prstGeom>
          <a:solidFill>
            <a:schemeClr val="tx2">
              <a:lumMod val="25000"/>
              <a:lumOff val="75000"/>
            </a:schemeClr>
          </a:solidFill>
        </p:spPr>
        <p:txBody>
          <a:bodyPr anchor="ctr"/>
          <a:lstStyle>
            <a:lvl1pPr marL="0" indent="0" algn="ctr">
              <a:buNone/>
              <a:defRPr sz="1500">
                <a:latin typeface="Poppins Light" panose="00000400000000000000" pitchFamily="2" charset="0"/>
                <a:cs typeface="Poppins Light" panose="00000400000000000000" pitchFamily="2" charset="0"/>
              </a:defRPr>
            </a:lvl1pPr>
          </a:lstStyle>
          <a:p>
            <a:r>
              <a:rPr lang="en-US"/>
              <a:t>Click to insert picture</a:t>
            </a:r>
          </a:p>
        </p:txBody>
      </p:sp>
    </p:spTree>
    <p:extLst>
      <p:ext uri="{BB962C8B-B14F-4D97-AF65-F5344CB8AC3E}">
        <p14:creationId xmlns:p14="http://schemas.microsoft.com/office/powerpoint/2010/main" val="432144425"/>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XP + logo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084577-DDF3-0832-E5ED-5FF10B2E3F6C}"/>
              </a:ext>
            </a:extLst>
          </p:cNvPr>
          <p:cNvSpPr/>
          <p:nvPr userDrawn="1"/>
        </p:nvSpPr>
        <p:spPr>
          <a:xfrm>
            <a:off x="0" y="0"/>
            <a:ext cx="12192000" cy="6858000"/>
          </a:xfrm>
          <a:prstGeom prst="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dirty="0">
              <a:latin typeface="Poppins SemiBold" panose="00000700000000000000" pitchFamily="2" charset="0"/>
              <a:cs typeface="Poppins SemiBold" panose="00000700000000000000" pitchFamily="2" charset="0"/>
            </a:endParaRPr>
          </a:p>
        </p:txBody>
      </p:sp>
      <p:sp>
        <p:nvSpPr>
          <p:cNvPr id="12" name="Rectangle: Rounded Corners 11">
            <a:hlinkClick r:id="rId2"/>
            <a:extLst>
              <a:ext uri="{FF2B5EF4-FFF2-40B4-BE49-F238E27FC236}">
                <a16:creationId xmlns:a16="http://schemas.microsoft.com/office/drawing/2014/main" id="{75A8E5E3-17F6-9917-83F2-08D1544F023A}"/>
              </a:ext>
            </a:extLst>
          </p:cNvPr>
          <p:cNvSpPr/>
          <p:nvPr userDrawn="1"/>
        </p:nvSpPr>
        <p:spPr>
          <a:xfrm>
            <a:off x="1342652" y="5761384"/>
            <a:ext cx="1509927" cy="305544"/>
          </a:xfrm>
          <a:prstGeom prst="roundRect">
            <a:avLst>
              <a:gd name="adj" fmla="val 50000"/>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algn="ctr"/>
            <a:r>
              <a:rPr lang="en-US" sz="1300" dirty="0">
                <a:solidFill>
                  <a:schemeClr val="tx1">
                    <a:lumMod val="75000"/>
                    <a:lumOff val="25000"/>
                  </a:schemeClr>
                </a:solidFill>
                <a:latin typeface="Poppins SemiBold" panose="00000700000000000000" pitchFamily="2" charset="0"/>
                <a:cs typeface="Poppins SemiBold" panose="00000700000000000000" pitchFamily="2" charset="0"/>
              </a:rPr>
              <a:t>nxp.com</a:t>
            </a:r>
          </a:p>
        </p:txBody>
      </p:sp>
      <p:sp>
        <p:nvSpPr>
          <p:cNvPr id="3" name="Text Placeholder 5">
            <a:extLst>
              <a:ext uri="{FF2B5EF4-FFF2-40B4-BE49-F238E27FC236}">
                <a16:creationId xmlns:a16="http://schemas.microsoft.com/office/drawing/2014/main" id="{CC26F959-7025-876F-2A7E-2AB97F839FF3}"/>
              </a:ext>
            </a:extLst>
          </p:cNvPr>
          <p:cNvSpPr txBox="1">
            <a:spLocks/>
          </p:cNvSpPr>
          <p:nvPr userDrawn="1"/>
        </p:nvSpPr>
        <p:spPr>
          <a:xfrm>
            <a:off x="1343025" y="6292680"/>
            <a:ext cx="5062539" cy="274863"/>
          </a:xfrm>
          <a:prstGeom prst="rect">
            <a:avLst/>
          </a:prstGeom>
        </p:spPr>
        <p:txBody>
          <a:bodyPr lIns="0" tIns="0" rIns="0" bIns="0" anchor="b"/>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0" i="0" dirty="0">
                <a:solidFill>
                  <a:schemeClr val="tx1">
                    <a:lumMod val="75000"/>
                    <a:lumOff val="25000"/>
                  </a:schemeClr>
                </a:solidFill>
                <a:latin typeface="Poppins SemiBold" pitchFamily="2" charset="77"/>
                <a:cs typeface="Poppins SemiBold" pitchFamily="2" charset="77"/>
              </a:rPr>
              <a:t>|  Public  |  </a:t>
            </a:r>
            <a:r>
              <a:rPr lang="en-US" sz="800" b="0" i="0" dirty="0">
                <a:solidFill>
                  <a:schemeClr val="tx1">
                    <a:lumMod val="75000"/>
                    <a:lumOff val="25000"/>
                  </a:schemeClr>
                </a:solidFill>
                <a:latin typeface="Poppins" panose="00000500000000000000" pitchFamily="2" charset="0"/>
                <a:cs typeface="Poppins" panose="00000500000000000000" pitchFamily="2" charset="0"/>
              </a:rPr>
              <a:t>NXP and the NXP logo are trademarks of NXP B.V. All other product </a:t>
            </a:r>
            <a:br>
              <a:rPr lang="en-US" sz="800" b="0" i="0" dirty="0">
                <a:solidFill>
                  <a:schemeClr val="tx1">
                    <a:lumMod val="75000"/>
                    <a:lumOff val="25000"/>
                  </a:schemeClr>
                </a:solidFill>
                <a:latin typeface="Poppins" panose="00000500000000000000" pitchFamily="2" charset="0"/>
                <a:cs typeface="Poppins" panose="00000500000000000000" pitchFamily="2" charset="0"/>
              </a:rPr>
            </a:br>
            <a:r>
              <a:rPr lang="en-US" sz="800" b="0" i="0" dirty="0">
                <a:solidFill>
                  <a:schemeClr val="tx1">
                    <a:lumMod val="75000"/>
                    <a:lumOff val="25000"/>
                  </a:schemeClr>
                </a:solidFill>
                <a:latin typeface="Poppins" panose="00000500000000000000" pitchFamily="2" charset="0"/>
                <a:cs typeface="Poppins" panose="00000500000000000000" pitchFamily="2" charset="0"/>
              </a:rPr>
              <a:t>or service names are the property of their respective owners. © 2024 NXP B.V.</a:t>
            </a:r>
          </a:p>
        </p:txBody>
      </p:sp>
      <p:pic>
        <p:nvPicPr>
          <p:cNvPr id="13" name="Picture 12">
            <a:extLst>
              <a:ext uri="{FF2B5EF4-FFF2-40B4-BE49-F238E27FC236}">
                <a16:creationId xmlns:a16="http://schemas.microsoft.com/office/drawing/2014/main" id="{56DAC96A-0843-10D1-2813-982D4B1203F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63340" y="0"/>
            <a:ext cx="8328660" cy="6858000"/>
          </a:xfrm>
          <a:prstGeom prst="rect">
            <a:avLst/>
          </a:prstGeom>
        </p:spPr>
      </p:pic>
      <p:grpSp>
        <p:nvGrpSpPr>
          <p:cNvPr id="6" name="Group 5">
            <a:extLst>
              <a:ext uri="{FF2B5EF4-FFF2-40B4-BE49-F238E27FC236}">
                <a16:creationId xmlns:a16="http://schemas.microsoft.com/office/drawing/2014/main" id="{E5FAFE7F-AEF0-56AE-7B4A-483342818015}"/>
              </a:ext>
            </a:extLst>
          </p:cNvPr>
          <p:cNvGrpSpPr/>
          <p:nvPr userDrawn="1"/>
        </p:nvGrpSpPr>
        <p:grpSpPr>
          <a:xfrm>
            <a:off x="1329004" y="2629430"/>
            <a:ext cx="2894619" cy="979228"/>
            <a:chOff x="532238" y="532263"/>
            <a:chExt cx="1522954" cy="515204"/>
          </a:xfrm>
        </p:grpSpPr>
        <p:sp>
          <p:nvSpPr>
            <p:cNvPr id="7" name="Freeform: Shape 6">
              <a:extLst>
                <a:ext uri="{FF2B5EF4-FFF2-40B4-BE49-F238E27FC236}">
                  <a16:creationId xmlns:a16="http://schemas.microsoft.com/office/drawing/2014/main" id="{AD955D61-89AD-68BF-11BE-DC3C64CA2E04}"/>
                </a:ext>
              </a:extLst>
            </p:cNvPr>
            <p:cNvSpPr/>
            <p:nvPr/>
          </p:nvSpPr>
          <p:spPr>
            <a:xfrm>
              <a:off x="532238" y="532263"/>
              <a:ext cx="584573" cy="515204"/>
            </a:xfrm>
            <a:custGeom>
              <a:avLst/>
              <a:gdLst>
                <a:gd name="connsiteX0" fmla="*/ 670274 w 919067"/>
                <a:gd name="connsiteY0" fmla="*/ 0 h 810006"/>
                <a:gd name="connsiteX1" fmla="*/ 670274 w 919067"/>
                <a:gd name="connsiteY1" fmla="*/ 489394 h 810006"/>
                <a:gd name="connsiteX2" fmla="*/ 248984 w 919067"/>
                <a:gd name="connsiteY2" fmla="*/ 0 h 810006"/>
                <a:gd name="connsiteX3" fmla="*/ 0 w 919067"/>
                <a:gd name="connsiteY3" fmla="*/ 0 h 810006"/>
                <a:gd name="connsiteX4" fmla="*/ 0 w 919067"/>
                <a:gd name="connsiteY4" fmla="*/ 809244 h 810006"/>
                <a:gd name="connsiteX5" fmla="*/ 476 w 919067"/>
                <a:gd name="connsiteY5" fmla="*/ 810006 h 810006"/>
                <a:gd name="connsiteX6" fmla="*/ 249174 w 919067"/>
                <a:gd name="connsiteY6" fmla="*/ 809911 h 810006"/>
                <a:gd name="connsiteX7" fmla="*/ 249079 w 919067"/>
                <a:gd name="connsiteY7" fmla="*/ 320516 h 810006"/>
                <a:gd name="connsiteX8" fmla="*/ 670370 w 919067"/>
                <a:gd name="connsiteY8" fmla="*/ 810006 h 810006"/>
                <a:gd name="connsiteX9" fmla="*/ 919067 w 919067"/>
                <a:gd name="connsiteY9" fmla="*/ 405003 h 810006"/>
                <a:gd name="connsiteX10" fmla="*/ 670370 w 919067"/>
                <a:gd name="connsiteY10"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067" h="810006">
                  <a:moveTo>
                    <a:pt x="670274" y="0"/>
                  </a:moveTo>
                  <a:lnTo>
                    <a:pt x="670274" y="489394"/>
                  </a:lnTo>
                  <a:lnTo>
                    <a:pt x="248984" y="0"/>
                  </a:lnTo>
                  <a:lnTo>
                    <a:pt x="0" y="0"/>
                  </a:lnTo>
                  <a:lnTo>
                    <a:pt x="0" y="809244"/>
                  </a:lnTo>
                  <a:lnTo>
                    <a:pt x="476" y="810006"/>
                  </a:lnTo>
                  <a:lnTo>
                    <a:pt x="249174" y="809911"/>
                  </a:lnTo>
                  <a:lnTo>
                    <a:pt x="249079" y="320516"/>
                  </a:lnTo>
                  <a:lnTo>
                    <a:pt x="670370" y="810006"/>
                  </a:lnTo>
                  <a:lnTo>
                    <a:pt x="919067" y="405003"/>
                  </a:lnTo>
                  <a:lnTo>
                    <a:pt x="670370" y="0"/>
                  </a:lnTo>
                </a:path>
              </a:pathLst>
            </a:custGeom>
            <a:solidFill>
              <a:srgbClr val="F9B500"/>
            </a:solidFill>
            <a:ln w="9525" cap="flat">
              <a:noFill/>
              <a:prstDash val="solid"/>
              <a:miter/>
            </a:ln>
          </p:spPr>
          <p:txBody>
            <a:bodyPr rtlCol="0" anchor="ctr"/>
            <a:lstStyle/>
            <a:p>
              <a:endParaRPr lang="en-US" dirty="0">
                <a:latin typeface="Poppins" panose="00000500000000000000" pitchFamily="2" charset="0"/>
              </a:endParaRPr>
            </a:p>
          </p:txBody>
        </p:sp>
        <p:sp>
          <p:nvSpPr>
            <p:cNvPr id="9" name="Freeform: Shape 8">
              <a:extLst>
                <a:ext uri="{FF2B5EF4-FFF2-40B4-BE49-F238E27FC236}">
                  <a16:creationId xmlns:a16="http://schemas.microsoft.com/office/drawing/2014/main" id="{D3D381AC-9A91-27C3-372C-83904DA3EC10}"/>
                </a:ext>
              </a:extLst>
            </p:cNvPr>
            <p:cNvSpPr/>
            <p:nvPr/>
          </p:nvSpPr>
          <p:spPr>
            <a:xfrm>
              <a:off x="1484069" y="532263"/>
              <a:ext cx="571123" cy="515204"/>
            </a:xfrm>
            <a:custGeom>
              <a:avLst/>
              <a:gdLst>
                <a:gd name="connsiteX0" fmla="*/ 603599 w 897921"/>
                <a:gd name="connsiteY0" fmla="*/ 0 h 810006"/>
                <a:gd name="connsiteX1" fmla="*/ 248698 w 897921"/>
                <a:gd name="connsiteY1" fmla="*/ 0 h 810006"/>
                <a:gd name="connsiteX2" fmla="*/ 0 w 897921"/>
                <a:gd name="connsiteY2" fmla="*/ 405003 h 810006"/>
                <a:gd name="connsiteX3" fmla="*/ 248603 w 897921"/>
                <a:gd name="connsiteY3" fmla="*/ 810006 h 810006"/>
                <a:gd name="connsiteX4" fmla="*/ 248698 w 897921"/>
                <a:gd name="connsiteY4" fmla="*/ 810006 h 810006"/>
                <a:gd name="connsiteX5" fmla="*/ 248603 w 897921"/>
                <a:gd name="connsiteY5" fmla="*/ 631127 h 810006"/>
                <a:gd name="connsiteX6" fmla="*/ 668750 w 897921"/>
                <a:gd name="connsiteY6" fmla="*/ 631127 h 810006"/>
                <a:gd name="connsiteX7" fmla="*/ 897922 w 897921"/>
                <a:gd name="connsiteY7" fmla="*/ 372142 h 810006"/>
                <a:gd name="connsiteX8" fmla="*/ 897922 w 897921"/>
                <a:gd name="connsiteY8" fmla="*/ 276987 h 810006"/>
                <a:gd name="connsiteX9" fmla="*/ 603599 w 897921"/>
                <a:gd name="connsiteY9" fmla="*/ 0 h 810006"/>
                <a:gd name="connsiteX10" fmla="*/ 665702 w 897921"/>
                <a:gd name="connsiteY10" fmla="*/ 326803 h 810006"/>
                <a:gd name="connsiteX11" fmla="*/ 584835 w 897921"/>
                <a:gd name="connsiteY11" fmla="*/ 430054 h 810006"/>
                <a:gd name="connsiteX12" fmla="*/ 248984 w 897921"/>
                <a:gd name="connsiteY12" fmla="*/ 430054 h 810006"/>
                <a:gd name="connsiteX13" fmla="*/ 248984 w 897921"/>
                <a:gd name="connsiteY13" fmla="*/ 200882 h 810006"/>
                <a:gd name="connsiteX14" fmla="*/ 563499 w 897921"/>
                <a:gd name="connsiteY14" fmla="*/ 200882 h 810006"/>
                <a:gd name="connsiteX15" fmla="*/ 665702 w 897921"/>
                <a:gd name="connsiteY15" fmla="*/ 286893 h 810006"/>
                <a:gd name="connsiteX16" fmla="*/ 665702 w 897921"/>
                <a:gd name="connsiteY16" fmla="*/ 326803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921" h="810006">
                  <a:moveTo>
                    <a:pt x="603599" y="0"/>
                  </a:moveTo>
                  <a:lnTo>
                    <a:pt x="248698" y="0"/>
                  </a:lnTo>
                  <a:lnTo>
                    <a:pt x="0" y="405003"/>
                  </a:lnTo>
                  <a:lnTo>
                    <a:pt x="248603" y="810006"/>
                  </a:lnTo>
                  <a:lnTo>
                    <a:pt x="248698" y="810006"/>
                  </a:lnTo>
                  <a:lnTo>
                    <a:pt x="248603" y="631127"/>
                  </a:lnTo>
                  <a:lnTo>
                    <a:pt x="668750" y="631127"/>
                  </a:lnTo>
                  <a:cubicBezTo>
                    <a:pt x="845153" y="631127"/>
                    <a:pt x="897922" y="492728"/>
                    <a:pt x="897922" y="372142"/>
                  </a:cubicBezTo>
                  <a:lnTo>
                    <a:pt x="897922" y="276987"/>
                  </a:lnTo>
                  <a:cubicBezTo>
                    <a:pt x="897922" y="118300"/>
                    <a:pt x="840677" y="0"/>
                    <a:pt x="603599" y="0"/>
                  </a:cubicBezTo>
                  <a:close/>
                  <a:moveTo>
                    <a:pt x="665702" y="326803"/>
                  </a:moveTo>
                  <a:cubicBezTo>
                    <a:pt x="665702" y="374809"/>
                    <a:pt x="643223" y="430054"/>
                    <a:pt x="584835" y="430054"/>
                  </a:cubicBezTo>
                  <a:lnTo>
                    <a:pt x="248984" y="430054"/>
                  </a:lnTo>
                  <a:lnTo>
                    <a:pt x="248984" y="200882"/>
                  </a:lnTo>
                  <a:lnTo>
                    <a:pt x="563499" y="200882"/>
                  </a:lnTo>
                  <a:cubicBezTo>
                    <a:pt x="638747" y="200882"/>
                    <a:pt x="665702" y="232124"/>
                    <a:pt x="665702" y="286893"/>
                  </a:cubicBezTo>
                  <a:lnTo>
                    <a:pt x="665702" y="326803"/>
                  </a:lnTo>
                  <a:close/>
                </a:path>
              </a:pathLst>
            </a:custGeom>
            <a:solidFill>
              <a:srgbClr val="69CA00"/>
            </a:solidFill>
            <a:ln w="9525" cap="flat">
              <a:noFill/>
              <a:prstDash val="solid"/>
              <a:miter/>
            </a:ln>
          </p:spPr>
          <p:txBody>
            <a:bodyPr rtlCol="0" anchor="ctr"/>
            <a:lstStyle/>
            <a:p>
              <a:endParaRPr lang="en-US" dirty="0">
                <a:latin typeface="Poppins" panose="00000500000000000000" pitchFamily="2" charset="0"/>
              </a:endParaRPr>
            </a:p>
          </p:txBody>
        </p:sp>
        <p:sp>
          <p:nvSpPr>
            <p:cNvPr id="11" name="Freeform: Shape 10">
              <a:extLst>
                <a:ext uri="{FF2B5EF4-FFF2-40B4-BE49-F238E27FC236}">
                  <a16:creationId xmlns:a16="http://schemas.microsoft.com/office/drawing/2014/main" id="{C86545B6-1A77-CD99-D604-0CBE2C8A50BC}"/>
                </a:ext>
              </a:extLst>
            </p:cNvPr>
            <p:cNvSpPr/>
            <p:nvPr/>
          </p:nvSpPr>
          <p:spPr>
            <a:xfrm>
              <a:off x="1006245" y="532263"/>
              <a:ext cx="588389" cy="515204"/>
            </a:xfrm>
            <a:custGeom>
              <a:avLst/>
              <a:gdLst>
                <a:gd name="connsiteX0" fmla="*/ 675894 w 925067"/>
                <a:gd name="connsiteY0" fmla="*/ 0 h 810006"/>
                <a:gd name="connsiteX1" fmla="*/ 630460 w 925067"/>
                <a:gd name="connsiteY1" fmla="*/ 0 h 810006"/>
                <a:gd name="connsiteX2" fmla="*/ 462534 w 925067"/>
                <a:gd name="connsiteY2" fmla="*/ 269177 h 810006"/>
                <a:gd name="connsiteX3" fmla="*/ 294704 w 925067"/>
                <a:gd name="connsiteY3" fmla="*/ 0 h 810006"/>
                <a:gd name="connsiteX4" fmla="*/ 248507 w 925067"/>
                <a:gd name="connsiteY4" fmla="*/ 0 h 810006"/>
                <a:gd name="connsiteX5" fmla="*/ 0 w 925067"/>
                <a:gd name="connsiteY5" fmla="*/ 0 h 810006"/>
                <a:gd name="connsiteX6" fmla="*/ 248698 w 925067"/>
                <a:gd name="connsiteY6" fmla="*/ 405003 h 810006"/>
                <a:gd name="connsiteX7" fmla="*/ 0 w 925067"/>
                <a:gd name="connsiteY7" fmla="*/ 810006 h 810006"/>
                <a:gd name="connsiteX8" fmla="*/ 248984 w 925067"/>
                <a:gd name="connsiteY8" fmla="*/ 810006 h 810006"/>
                <a:gd name="connsiteX9" fmla="*/ 294704 w 925067"/>
                <a:gd name="connsiteY9" fmla="*/ 810006 h 810006"/>
                <a:gd name="connsiteX10" fmla="*/ 462534 w 925067"/>
                <a:gd name="connsiteY10" fmla="*/ 540734 h 810006"/>
                <a:gd name="connsiteX11" fmla="*/ 630460 w 925067"/>
                <a:gd name="connsiteY11" fmla="*/ 810006 h 810006"/>
                <a:gd name="connsiteX12" fmla="*/ 676466 w 925067"/>
                <a:gd name="connsiteY12" fmla="*/ 810006 h 810006"/>
                <a:gd name="connsiteX13" fmla="*/ 925068 w 925067"/>
                <a:gd name="connsiteY13" fmla="*/ 809911 h 810006"/>
                <a:gd name="connsiteX14" fmla="*/ 676370 w 925067"/>
                <a:gd name="connsiteY14" fmla="*/ 405003 h 810006"/>
                <a:gd name="connsiteX15" fmla="*/ 925068 w 925067"/>
                <a:gd name="connsiteY15" fmla="*/ 0 h 810006"/>
                <a:gd name="connsiteX16" fmla="*/ 675894 w 925067"/>
                <a:gd name="connsiteY16"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5067" h="810006">
                  <a:moveTo>
                    <a:pt x="675894" y="0"/>
                  </a:moveTo>
                  <a:lnTo>
                    <a:pt x="630460" y="0"/>
                  </a:lnTo>
                  <a:lnTo>
                    <a:pt x="462534" y="269177"/>
                  </a:lnTo>
                  <a:lnTo>
                    <a:pt x="294704" y="0"/>
                  </a:lnTo>
                  <a:lnTo>
                    <a:pt x="248507" y="0"/>
                  </a:lnTo>
                  <a:lnTo>
                    <a:pt x="0" y="0"/>
                  </a:lnTo>
                  <a:lnTo>
                    <a:pt x="248698" y="405003"/>
                  </a:lnTo>
                  <a:lnTo>
                    <a:pt x="0" y="810006"/>
                  </a:lnTo>
                  <a:lnTo>
                    <a:pt x="248984" y="810006"/>
                  </a:lnTo>
                  <a:lnTo>
                    <a:pt x="294704" y="810006"/>
                  </a:lnTo>
                  <a:lnTo>
                    <a:pt x="462534" y="540734"/>
                  </a:lnTo>
                  <a:lnTo>
                    <a:pt x="630460" y="810006"/>
                  </a:lnTo>
                  <a:lnTo>
                    <a:pt x="676466" y="810006"/>
                  </a:lnTo>
                  <a:lnTo>
                    <a:pt x="925068" y="809911"/>
                  </a:lnTo>
                  <a:lnTo>
                    <a:pt x="676370" y="405003"/>
                  </a:lnTo>
                  <a:lnTo>
                    <a:pt x="925068" y="0"/>
                  </a:lnTo>
                  <a:lnTo>
                    <a:pt x="675894" y="0"/>
                  </a:lnTo>
                </a:path>
              </a:pathLst>
            </a:custGeom>
            <a:solidFill>
              <a:srgbClr val="0EAFE0"/>
            </a:solidFill>
            <a:ln w="9525" cap="flat">
              <a:noFill/>
              <a:prstDash val="solid"/>
              <a:miter/>
            </a:ln>
          </p:spPr>
          <p:txBody>
            <a:bodyPr rtlCol="0" anchor="ctr"/>
            <a:lstStyle/>
            <a:p>
              <a:endParaRPr lang="en-US" dirty="0">
                <a:latin typeface="Poppins" panose="00000500000000000000" pitchFamily="2" charset="0"/>
              </a:endParaRPr>
            </a:p>
          </p:txBody>
        </p:sp>
      </p:grpSp>
    </p:spTree>
    <p:extLst>
      <p:ext uri="{BB962C8B-B14F-4D97-AF65-F5344CB8AC3E}">
        <p14:creationId xmlns:p14="http://schemas.microsoft.com/office/powerpoint/2010/main" val="1961124338"/>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49E84B-D332-9A0D-4A0F-80351E5EC134}"/>
              </a:ext>
            </a:extLst>
          </p:cNvPr>
          <p:cNvSpPr/>
          <p:nvPr userDrawn="1"/>
        </p:nvSpPr>
        <p:spPr>
          <a:xfrm>
            <a:off x="0" y="0"/>
            <a:ext cx="3476625"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4">
            <a:extLst>
              <a:ext uri="{FF2B5EF4-FFF2-40B4-BE49-F238E27FC236}">
                <a16:creationId xmlns:a16="http://schemas.microsoft.com/office/drawing/2014/main" id="{3B3E693C-3D79-A935-FDC8-22E5D73369E4}"/>
              </a:ext>
            </a:extLst>
          </p:cNvPr>
          <p:cNvSpPr>
            <a:spLocks noGrp="1"/>
          </p:cNvSpPr>
          <p:nvPr>
            <p:ph type="body" sz="quarter" idx="17" hasCustomPrompt="1"/>
          </p:nvPr>
        </p:nvSpPr>
        <p:spPr>
          <a:xfrm>
            <a:off x="400214" y="453700"/>
            <a:ext cx="2757003" cy="332167"/>
          </a:xfrm>
          <a:prstGeom prst="rect">
            <a:avLst/>
          </a:prstGeom>
        </p:spPr>
        <p:txBody>
          <a:bodyPr lIns="0" tIns="0" rIns="0" bIns="0" anchor="b"/>
          <a:lstStyle>
            <a:lvl1pPr marL="0" indent="0">
              <a:lnSpc>
                <a:spcPct val="100000"/>
              </a:lnSpc>
              <a:spcBef>
                <a:spcPts val="0"/>
              </a:spcBef>
              <a:buNone/>
              <a:defRPr sz="1800" b="1" i="0">
                <a:solidFill>
                  <a:schemeClr val="bg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6" name="Text Placeholder 5">
            <a:extLst>
              <a:ext uri="{FF2B5EF4-FFF2-40B4-BE49-F238E27FC236}">
                <a16:creationId xmlns:a16="http://schemas.microsoft.com/office/drawing/2014/main" id="{54202CEB-949E-C60C-92EC-3436B6B3CCED}"/>
              </a:ext>
            </a:extLst>
          </p:cNvPr>
          <p:cNvSpPr>
            <a:spLocks noGrp="1"/>
          </p:cNvSpPr>
          <p:nvPr>
            <p:ph type="body" sz="quarter" idx="21" hasCustomPrompt="1"/>
          </p:nvPr>
        </p:nvSpPr>
        <p:spPr>
          <a:xfrm>
            <a:off x="407988" y="3862461"/>
            <a:ext cx="2754312" cy="2108578"/>
          </a:xfrm>
          <a:prstGeom prst="rect">
            <a:avLst/>
          </a:prstGeom>
        </p:spPr>
        <p:txBody>
          <a:bodyPr lIns="0" tIns="0" rIns="0" bIns="0"/>
          <a:lstStyle>
            <a:lvl1pPr marL="0" indent="0">
              <a:lnSpc>
                <a:spcPct val="100000"/>
              </a:lnSpc>
              <a:spcBef>
                <a:spcPts val="1400"/>
              </a:spcBef>
              <a:buNone/>
              <a:defRPr sz="1700">
                <a:solidFill>
                  <a:schemeClr val="bg1"/>
                </a:solidFill>
                <a:latin typeface="Poppins" panose="00000500000000000000" pitchFamily="2" charset="0"/>
                <a:cs typeface="Poppins" panose="00000500000000000000" pitchFamily="2" charset="0"/>
              </a:defRPr>
            </a:lvl1pPr>
          </a:lstStyle>
          <a:p>
            <a:pPr lvl="0"/>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accusantik</a:t>
            </a:r>
            <a:endParaRPr lang="en-US"/>
          </a:p>
        </p:txBody>
      </p:sp>
      <p:sp>
        <p:nvSpPr>
          <p:cNvPr id="18" name="Picture Placeholder 13">
            <a:extLst>
              <a:ext uri="{FF2B5EF4-FFF2-40B4-BE49-F238E27FC236}">
                <a16:creationId xmlns:a16="http://schemas.microsoft.com/office/drawing/2014/main" id="{3840FC0F-30D3-1A2E-0070-82896F2B8904}"/>
              </a:ext>
            </a:extLst>
          </p:cNvPr>
          <p:cNvSpPr>
            <a:spLocks noGrp="1"/>
          </p:cNvSpPr>
          <p:nvPr>
            <p:ph type="pic" sz="quarter" idx="22" hasCustomPrompt="1"/>
          </p:nvPr>
        </p:nvSpPr>
        <p:spPr>
          <a:xfrm>
            <a:off x="3476625" y="0"/>
            <a:ext cx="8715374" cy="6858000"/>
          </a:xfrm>
          <a:prstGeom prst="rect">
            <a:avLst/>
          </a:prstGeom>
          <a:solidFill>
            <a:schemeClr val="tx2">
              <a:lumMod val="10000"/>
              <a:lumOff val="90000"/>
            </a:schemeClr>
          </a:solidFill>
        </p:spPr>
        <p:txBody>
          <a:bodyPr anchor="ctr"/>
          <a:lstStyle>
            <a:lvl1pPr marL="0" indent="0" algn="ctr">
              <a:buNone/>
              <a:defRPr sz="1500">
                <a:latin typeface="Poppins Light" panose="00000400000000000000" pitchFamily="2" charset="0"/>
                <a:cs typeface="Poppins Light" panose="00000400000000000000" pitchFamily="2" charset="0"/>
              </a:defRPr>
            </a:lvl1pPr>
          </a:lstStyle>
          <a:p>
            <a:r>
              <a:rPr lang="en-US"/>
              <a:t>Click to insert picture</a:t>
            </a:r>
          </a:p>
        </p:txBody>
      </p:sp>
      <p:sp>
        <p:nvSpPr>
          <p:cNvPr id="7" name="Text Placeholder 5">
            <a:extLst>
              <a:ext uri="{FF2B5EF4-FFF2-40B4-BE49-F238E27FC236}">
                <a16:creationId xmlns:a16="http://schemas.microsoft.com/office/drawing/2014/main" id="{ECA76F56-7A82-9F16-E1F1-8C70941073C6}"/>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solidFill>
                  <a:schemeClr val="tx2">
                    <a:lumMod val="25000"/>
                    <a:lumOff val="75000"/>
                  </a:schemeClr>
                </a:solidFill>
                <a:latin typeface="Poppins SemiBold" pitchFamily="2" charset="77"/>
                <a:cs typeface="Poppins SemiBold" pitchFamily="2" charset="77"/>
              </a:rPr>
              <a:t>|  NXP  |  </a:t>
            </a:r>
            <a:r>
              <a:rPr lang="en-GB" dirty="0">
                <a:solidFill>
                  <a:schemeClr val="tx2">
                    <a:lumMod val="25000"/>
                    <a:lumOff val="75000"/>
                  </a:schemeClr>
                </a:solidFill>
                <a:latin typeface="Poppins Light" panose="00000400000000000000" pitchFamily="2" charset="0"/>
                <a:cs typeface="Poppins Light" panose="00000400000000000000" pitchFamily="2" charset="0"/>
              </a:rPr>
              <a:t>Public</a:t>
            </a:r>
          </a:p>
        </p:txBody>
      </p:sp>
      <p:sp>
        <p:nvSpPr>
          <p:cNvPr id="8" name="Text Placeholder 5">
            <a:extLst>
              <a:ext uri="{FF2B5EF4-FFF2-40B4-BE49-F238E27FC236}">
                <a16:creationId xmlns:a16="http://schemas.microsoft.com/office/drawing/2014/main" id="{53F34DD4-6C38-2829-50C7-D2C3FD7BF85A}"/>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solidFill>
                  <a:schemeClr val="tx2">
                    <a:lumMod val="25000"/>
                    <a:lumOff val="75000"/>
                  </a:schemeClr>
                </a:solidFill>
                <a:latin typeface="Poppins Light" panose="00000400000000000000" pitchFamily="2" charset="0"/>
                <a:cs typeface="Poppins Light" panose="00000400000000000000" pitchFamily="2" charset="0"/>
              </a:rPr>
              <a:t>‹#›</a:t>
            </a:fld>
            <a:endParaRPr lang="en-GB">
              <a:solidFill>
                <a:schemeClr val="tx2">
                  <a:lumMod val="25000"/>
                  <a:lumOff val="75000"/>
                </a:schemeClr>
              </a:solidFill>
              <a:latin typeface="Poppins Light" panose="00000400000000000000" pitchFamily="2" charset="0"/>
              <a:cs typeface="Poppins Light" panose="00000400000000000000" pitchFamily="2" charset="0"/>
            </a:endParaRPr>
          </a:p>
        </p:txBody>
      </p:sp>
      <p:sp>
        <p:nvSpPr>
          <p:cNvPr id="10" name="Text Placeholder 5">
            <a:extLst>
              <a:ext uri="{FF2B5EF4-FFF2-40B4-BE49-F238E27FC236}">
                <a16:creationId xmlns:a16="http://schemas.microsoft.com/office/drawing/2014/main" id="{8F16CA7E-5F81-BD99-AB9C-3AF5C6AB7237}"/>
              </a:ext>
            </a:extLst>
          </p:cNvPr>
          <p:cNvSpPr>
            <a:spLocks noGrp="1"/>
          </p:cNvSpPr>
          <p:nvPr>
            <p:ph type="body" sz="quarter" idx="23" hasCustomPrompt="1"/>
          </p:nvPr>
        </p:nvSpPr>
        <p:spPr>
          <a:xfrm>
            <a:off x="407988" y="1605036"/>
            <a:ext cx="2754312" cy="2108578"/>
          </a:xfrm>
          <a:prstGeom prst="rect">
            <a:avLst/>
          </a:prstGeom>
        </p:spPr>
        <p:txBody>
          <a:bodyPr lIns="0" tIns="0" rIns="0" bIns="0" anchor="b"/>
          <a:lstStyle>
            <a:lvl1pPr marL="0" indent="0">
              <a:lnSpc>
                <a:spcPct val="100000"/>
              </a:lnSpc>
              <a:spcBef>
                <a:spcPts val="1400"/>
              </a:spcBef>
              <a:buNone/>
              <a:defRPr sz="2500">
                <a:solidFill>
                  <a:schemeClr val="bg1"/>
                </a:solidFill>
                <a:latin typeface="Poppins SemiBold" panose="00000700000000000000" pitchFamily="2" charset="0"/>
                <a:cs typeface="Poppins SemiBold" panose="00000700000000000000" pitchFamily="2" charset="0"/>
              </a:defRPr>
            </a:lvl1pPr>
          </a:lstStyle>
          <a:p>
            <a:r>
              <a:rPr lang="en-US" sz="2500"/>
              <a:t>Slide title here over multiple lines if required</a:t>
            </a:r>
          </a:p>
        </p:txBody>
      </p:sp>
    </p:spTree>
    <p:extLst>
      <p:ext uri="{BB962C8B-B14F-4D97-AF65-F5344CB8AC3E}">
        <p14:creationId xmlns:p14="http://schemas.microsoft.com/office/powerpoint/2010/main" val="2471895452"/>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49E84B-D332-9A0D-4A0F-80351E5EC134}"/>
              </a:ext>
            </a:extLst>
          </p:cNvPr>
          <p:cNvSpPr/>
          <p:nvPr userDrawn="1"/>
        </p:nvSpPr>
        <p:spPr>
          <a:xfrm>
            <a:off x="0" y="0"/>
            <a:ext cx="3476625"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4">
            <a:extLst>
              <a:ext uri="{FF2B5EF4-FFF2-40B4-BE49-F238E27FC236}">
                <a16:creationId xmlns:a16="http://schemas.microsoft.com/office/drawing/2014/main" id="{3B3E693C-3D79-A935-FDC8-22E5D73369E4}"/>
              </a:ext>
            </a:extLst>
          </p:cNvPr>
          <p:cNvSpPr>
            <a:spLocks noGrp="1"/>
          </p:cNvSpPr>
          <p:nvPr>
            <p:ph type="body" sz="quarter" idx="17" hasCustomPrompt="1"/>
          </p:nvPr>
        </p:nvSpPr>
        <p:spPr>
          <a:xfrm>
            <a:off x="400214" y="453700"/>
            <a:ext cx="2757003" cy="332167"/>
          </a:xfrm>
          <a:prstGeom prst="rect">
            <a:avLst/>
          </a:prstGeom>
        </p:spPr>
        <p:txBody>
          <a:bodyPr lIns="0" tIns="0" rIns="0" bIns="0" anchor="b"/>
          <a:lstStyle>
            <a:lvl1pPr marL="0" indent="0">
              <a:lnSpc>
                <a:spcPct val="100000"/>
              </a:lnSpc>
              <a:spcBef>
                <a:spcPts val="0"/>
              </a:spcBef>
              <a:buNone/>
              <a:defRPr sz="1800" b="1" i="0">
                <a:solidFill>
                  <a:schemeClr val="bg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6" name="Text Placeholder 5">
            <a:extLst>
              <a:ext uri="{FF2B5EF4-FFF2-40B4-BE49-F238E27FC236}">
                <a16:creationId xmlns:a16="http://schemas.microsoft.com/office/drawing/2014/main" id="{54202CEB-949E-C60C-92EC-3436B6B3CCED}"/>
              </a:ext>
            </a:extLst>
          </p:cNvPr>
          <p:cNvSpPr>
            <a:spLocks noGrp="1"/>
          </p:cNvSpPr>
          <p:nvPr>
            <p:ph type="body" sz="quarter" idx="21" hasCustomPrompt="1"/>
          </p:nvPr>
        </p:nvSpPr>
        <p:spPr>
          <a:xfrm>
            <a:off x="407988" y="3862461"/>
            <a:ext cx="2754312" cy="2108578"/>
          </a:xfrm>
          <a:prstGeom prst="rect">
            <a:avLst/>
          </a:prstGeom>
        </p:spPr>
        <p:txBody>
          <a:bodyPr lIns="0" tIns="0" rIns="0" bIns="0"/>
          <a:lstStyle>
            <a:lvl1pPr marL="0" indent="0">
              <a:lnSpc>
                <a:spcPct val="100000"/>
              </a:lnSpc>
              <a:spcBef>
                <a:spcPts val="1400"/>
              </a:spcBef>
              <a:buNone/>
              <a:defRPr sz="1700">
                <a:solidFill>
                  <a:schemeClr val="bg1"/>
                </a:solidFill>
                <a:latin typeface="Poppins" panose="00000500000000000000" pitchFamily="2" charset="0"/>
                <a:cs typeface="Poppins" panose="00000500000000000000" pitchFamily="2" charset="0"/>
              </a:defRPr>
            </a:lvl1pPr>
          </a:lstStyle>
          <a:p>
            <a:pPr lvl="0"/>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accusantik</a:t>
            </a:r>
            <a:endParaRPr lang="en-US"/>
          </a:p>
        </p:txBody>
      </p:sp>
      <p:sp>
        <p:nvSpPr>
          <p:cNvPr id="7" name="Text Placeholder 5">
            <a:extLst>
              <a:ext uri="{FF2B5EF4-FFF2-40B4-BE49-F238E27FC236}">
                <a16:creationId xmlns:a16="http://schemas.microsoft.com/office/drawing/2014/main" id="{ECA76F56-7A82-9F16-E1F1-8C70941073C6}"/>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solidFill>
                  <a:schemeClr val="tx2">
                    <a:lumMod val="25000"/>
                    <a:lumOff val="75000"/>
                  </a:schemeClr>
                </a:solidFill>
                <a:latin typeface="Poppins SemiBold" pitchFamily="2" charset="77"/>
                <a:cs typeface="Poppins SemiBold" pitchFamily="2" charset="77"/>
              </a:rPr>
              <a:t>|  NXP  |  </a:t>
            </a:r>
            <a:r>
              <a:rPr lang="en-GB" dirty="0">
                <a:solidFill>
                  <a:schemeClr val="tx2">
                    <a:lumMod val="25000"/>
                    <a:lumOff val="75000"/>
                  </a:schemeClr>
                </a:solidFill>
                <a:latin typeface="Poppins Light" panose="00000400000000000000" pitchFamily="2" charset="0"/>
                <a:cs typeface="Poppins Light" panose="00000400000000000000" pitchFamily="2" charset="0"/>
              </a:rPr>
              <a:t>Public</a:t>
            </a:r>
          </a:p>
        </p:txBody>
      </p:sp>
      <p:sp>
        <p:nvSpPr>
          <p:cNvPr id="8" name="Text Placeholder 5">
            <a:extLst>
              <a:ext uri="{FF2B5EF4-FFF2-40B4-BE49-F238E27FC236}">
                <a16:creationId xmlns:a16="http://schemas.microsoft.com/office/drawing/2014/main" id="{53F34DD4-6C38-2829-50C7-D2C3FD7BF85A}"/>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solidFill>
                  <a:schemeClr val="tx2">
                    <a:lumMod val="25000"/>
                    <a:lumOff val="75000"/>
                  </a:schemeClr>
                </a:solidFill>
                <a:latin typeface="Poppins Light" panose="00000400000000000000" pitchFamily="2" charset="0"/>
                <a:cs typeface="Poppins Light" panose="00000400000000000000" pitchFamily="2" charset="0"/>
              </a:rPr>
              <a:t>‹#›</a:t>
            </a:fld>
            <a:endParaRPr lang="en-GB">
              <a:solidFill>
                <a:schemeClr val="tx2">
                  <a:lumMod val="25000"/>
                  <a:lumOff val="75000"/>
                </a:schemeClr>
              </a:solidFill>
              <a:latin typeface="Poppins Light" panose="00000400000000000000" pitchFamily="2" charset="0"/>
              <a:cs typeface="Poppins Light" panose="00000400000000000000" pitchFamily="2" charset="0"/>
            </a:endParaRPr>
          </a:p>
        </p:txBody>
      </p:sp>
      <p:sp>
        <p:nvSpPr>
          <p:cNvPr id="10" name="Text Placeholder 5">
            <a:extLst>
              <a:ext uri="{FF2B5EF4-FFF2-40B4-BE49-F238E27FC236}">
                <a16:creationId xmlns:a16="http://schemas.microsoft.com/office/drawing/2014/main" id="{8F16CA7E-5F81-BD99-AB9C-3AF5C6AB7237}"/>
              </a:ext>
            </a:extLst>
          </p:cNvPr>
          <p:cNvSpPr>
            <a:spLocks noGrp="1"/>
          </p:cNvSpPr>
          <p:nvPr>
            <p:ph type="body" sz="quarter" idx="23" hasCustomPrompt="1"/>
          </p:nvPr>
        </p:nvSpPr>
        <p:spPr>
          <a:xfrm>
            <a:off x="407988" y="1605036"/>
            <a:ext cx="2754312" cy="2108578"/>
          </a:xfrm>
          <a:prstGeom prst="rect">
            <a:avLst/>
          </a:prstGeom>
        </p:spPr>
        <p:txBody>
          <a:bodyPr lIns="0" tIns="0" rIns="0" bIns="0" anchor="b"/>
          <a:lstStyle>
            <a:lvl1pPr marL="0" indent="0">
              <a:lnSpc>
                <a:spcPct val="100000"/>
              </a:lnSpc>
              <a:spcBef>
                <a:spcPts val="1400"/>
              </a:spcBef>
              <a:buNone/>
              <a:defRPr sz="2500">
                <a:solidFill>
                  <a:schemeClr val="bg1"/>
                </a:solidFill>
                <a:latin typeface="Poppins SemiBold" panose="00000700000000000000" pitchFamily="2" charset="0"/>
                <a:cs typeface="Poppins SemiBold" panose="00000700000000000000" pitchFamily="2" charset="0"/>
              </a:defRPr>
            </a:lvl1pPr>
          </a:lstStyle>
          <a:p>
            <a:r>
              <a:rPr lang="en-US" sz="2500"/>
              <a:t>Slide title here over multiple lines if required</a:t>
            </a:r>
          </a:p>
        </p:txBody>
      </p:sp>
      <p:sp>
        <p:nvSpPr>
          <p:cNvPr id="44" name="Picture Placeholder 13">
            <a:extLst>
              <a:ext uri="{FF2B5EF4-FFF2-40B4-BE49-F238E27FC236}">
                <a16:creationId xmlns:a16="http://schemas.microsoft.com/office/drawing/2014/main" id="{91347789-91DD-8BAB-C965-15B9AD238023}"/>
              </a:ext>
            </a:extLst>
          </p:cNvPr>
          <p:cNvSpPr>
            <a:spLocks noGrp="1"/>
          </p:cNvSpPr>
          <p:nvPr>
            <p:ph type="pic" sz="quarter" idx="22" hasCustomPrompt="1"/>
          </p:nvPr>
        </p:nvSpPr>
        <p:spPr>
          <a:xfrm>
            <a:off x="3476626" y="3428999"/>
            <a:ext cx="2903970" cy="3429002"/>
          </a:xfrm>
          <a:prstGeom prst="rect">
            <a:avLst/>
          </a:prstGeom>
          <a:solidFill>
            <a:srgbClr val="E9E9E9"/>
          </a:solidFill>
        </p:spPr>
        <p:txBody>
          <a:bodyPr anchor="ctr"/>
          <a:lstStyle>
            <a:lvl1pPr marL="0" indent="0" algn="ctr">
              <a:buNone/>
              <a:defRPr sz="1500">
                <a:latin typeface="Poppins Light" panose="00000400000000000000" pitchFamily="2" charset="0"/>
                <a:cs typeface="Poppins Light" panose="00000400000000000000" pitchFamily="2" charset="0"/>
              </a:defRPr>
            </a:lvl1pPr>
          </a:lstStyle>
          <a:p>
            <a:r>
              <a:rPr lang="en-US"/>
              <a:t>Click to insert picture</a:t>
            </a:r>
          </a:p>
        </p:txBody>
      </p:sp>
      <p:sp>
        <p:nvSpPr>
          <p:cNvPr id="45" name="Picture Placeholder 13">
            <a:extLst>
              <a:ext uri="{FF2B5EF4-FFF2-40B4-BE49-F238E27FC236}">
                <a16:creationId xmlns:a16="http://schemas.microsoft.com/office/drawing/2014/main" id="{71126BC0-ACDB-A63C-30FF-060BBADFC2A9}"/>
              </a:ext>
            </a:extLst>
          </p:cNvPr>
          <p:cNvSpPr>
            <a:spLocks noGrp="1"/>
          </p:cNvSpPr>
          <p:nvPr>
            <p:ph type="pic" sz="quarter" idx="24" hasCustomPrompt="1"/>
          </p:nvPr>
        </p:nvSpPr>
        <p:spPr>
          <a:xfrm>
            <a:off x="6382905" y="3428999"/>
            <a:ext cx="2903970" cy="3429002"/>
          </a:xfrm>
          <a:prstGeom prst="rect">
            <a:avLst/>
          </a:prstGeom>
          <a:solidFill>
            <a:srgbClr val="C8C8C8"/>
          </a:solidFill>
        </p:spPr>
        <p:txBody>
          <a:bodyPr anchor="ctr"/>
          <a:lstStyle>
            <a:lvl1pPr marL="0" indent="0" algn="ctr">
              <a:buNone/>
              <a:defRPr sz="1500">
                <a:latin typeface="Poppins Light" panose="00000400000000000000" pitchFamily="2" charset="0"/>
                <a:cs typeface="Poppins Light" panose="00000400000000000000" pitchFamily="2" charset="0"/>
              </a:defRPr>
            </a:lvl1pPr>
          </a:lstStyle>
          <a:p>
            <a:r>
              <a:rPr lang="en-US"/>
              <a:t>Click to insert picture</a:t>
            </a:r>
          </a:p>
        </p:txBody>
      </p:sp>
      <p:sp>
        <p:nvSpPr>
          <p:cNvPr id="46" name="Picture Placeholder 13">
            <a:extLst>
              <a:ext uri="{FF2B5EF4-FFF2-40B4-BE49-F238E27FC236}">
                <a16:creationId xmlns:a16="http://schemas.microsoft.com/office/drawing/2014/main" id="{BB5538B8-D304-A6FE-E229-6BA4E24C2CC2}"/>
              </a:ext>
            </a:extLst>
          </p:cNvPr>
          <p:cNvSpPr>
            <a:spLocks noGrp="1"/>
          </p:cNvSpPr>
          <p:nvPr>
            <p:ph type="pic" sz="quarter" idx="25" hasCustomPrompt="1"/>
          </p:nvPr>
        </p:nvSpPr>
        <p:spPr>
          <a:xfrm>
            <a:off x="9288030" y="3428999"/>
            <a:ext cx="2903970" cy="3429002"/>
          </a:xfrm>
          <a:prstGeom prst="rect">
            <a:avLst/>
          </a:prstGeom>
          <a:solidFill>
            <a:srgbClr val="E9E9E9"/>
          </a:solidFill>
        </p:spPr>
        <p:txBody>
          <a:bodyPr anchor="ctr"/>
          <a:lstStyle>
            <a:lvl1pPr marL="0" indent="0" algn="ctr">
              <a:buNone/>
              <a:defRPr sz="1500">
                <a:latin typeface="Poppins Light" panose="00000400000000000000" pitchFamily="2" charset="0"/>
                <a:cs typeface="Poppins Light" panose="00000400000000000000" pitchFamily="2" charset="0"/>
              </a:defRPr>
            </a:lvl1pPr>
          </a:lstStyle>
          <a:p>
            <a:r>
              <a:rPr lang="en-US"/>
              <a:t>Click to insert picture</a:t>
            </a:r>
          </a:p>
        </p:txBody>
      </p:sp>
      <p:sp>
        <p:nvSpPr>
          <p:cNvPr id="47" name="Picture Placeholder 13">
            <a:extLst>
              <a:ext uri="{FF2B5EF4-FFF2-40B4-BE49-F238E27FC236}">
                <a16:creationId xmlns:a16="http://schemas.microsoft.com/office/drawing/2014/main" id="{66E0F71D-367D-EF12-86F9-A9181132A979}"/>
              </a:ext>
            </a:extLst>
          </p:cNvPr>
          <p:cNvSpPr>
            <a:spLocks noGrp="1"/>
          </p:cNvSpPr>
          <p:nvPr>
            <p:ph type="pic" sz="quarter" idx="26" hasCustomPrompt="1"/>
          </p:nvPr>
        </p:nvSpPr>
        <p:spPr>
          <a:xfrm>
            <a:off x="3476626" y="1"/>
            <a:ext cx="2903970" cy="3429002"/>
          </a:xfrm>
          <a:prstGeom prst="rect">
            <a:avLst/>
          </a:prstGeom>
          <a:solidFill>
            <a:srgbClr val="C8C8C8"/>
          </a:solidFill>
        </p:spPr>
        <p:txBody>
          <a:bodyPr anchor="ctr"/>
          <a:lstStyle>
            <a:lvl1pPr marL="0" indent="0" algn="ctr">
              <a:buNone/>
              <a:defRPr sz="1500">
                <a:latin typeface="Poppins Light" panose="00000400000000000000" pitchFamily="2" charset="0"/>
                <a:cs typeface="Poppins Light" panose="00000400000000000000" pitchFamily="2" charset="0"/>
              </a:defRPr>
            </a:lvl1pPr>
          </a:lstStyle>
          <a:p>
            <a:r>
              <a:rPr lang="en-US"/>
              <a:t>Click to insert picture</a:t>
            </a:r>
          </a:p>
        </p:txBody>
      </p:sp>
      <p:sp>
        <p:nvSpPr>
          <p:cNvPr id="48" name="Picture Placeholder 13">
            <a:extLst>
              <a:ext uri="{FF2B5EF4-FFF2-40B4-BE49-F238E27FC236}">
                <a16:creationId xmlns:a16="http://schemas.microsoft.com/office/drawing/2014/main" id="{1BA72DF4-89E9-84A2-C2CB-42ACD6DB7946}"/>
              </a:ext>
            </a:extLst>
          </p:cNvPr>
          <p:cNvSpPr>
            <a:spLocks noGrp="1"/>
          </p:cNvSpPr>
          <p:nvPr>
            <p:ph type="pic" sz="quarter" idx="27" hasCustomPrompt="1"/>
          </p:nvPr>
        </p:nvSpPr>
        <p:spPr>
          <a:xfrm>
            <a:off x="6382905" y="1"/>
            <a:ext cx="2903970" cy="3429002"/>
          </a:xfrm>
          <a:prstGeom prst="rect">
            <a:avLst/>
          </a:prstGeom>
          <a:solidFill>
            <a:srgbClr val="E9E9E9"/>
          </a:solidFill>
        </p:spPr>
        <p:txBody>
          <a:bodyPr anchor="ctr"/>
          <a:lstStyle>
            <a:lvl1pPr marL="0" indent="0" algn="ctr">
              <a:buNone/>
              <a:defRPr sz="1500">
                <a:latin typeface="Poppins Light" panose="00000400000000000000" pitchFamily="2" charset="0"/>
                <a:cs typeface="Poppins Light" panose="00000400000000000000" pitchFamily="2" charset="0"/>
              </a:defRPr>
            </a:lvl1pPr>
          </a:lstStyle>
          <a:p>
            <a:r>
              <a:rPr lang="en-US"/>
              <a:t>Click to insert picture</a:t>
            </a:r>
          </a:p>
        </p:txBody>
      </p:sp>
      <p:sp>
        <p:nvSpPr>
          <p:cNvPr id="49" name="Picture Placeholder 13">
            <a:extLst>
              <a:ext uri="{FF2B5EF4-FFF2-40B4-BE49-F238E27FC236}">
                <a16:creationId xmlns:a16="http://schemas.microsoft.com/office/drawing/2014/main" id="{81113856-26A5-94C8-0833-80FD9616F2DA}"/>
              </a:ext>
            </a:extLst>
          </p:cNvPr>
          <p:cNvSpPr>
            <a:spLocks noGrp="1"/>
          </p:cNvSpPr>
          <p:nvPr>
            <p:ph type="pic" sz="quarter" idx="28" hasCustomPrompt="1"/>
          </p:nvPr>
        </p:nvSpPr>
        <p:spPr>
          <a:xfrm>
            <a:off x="9288030" y="1"/>
            <a:ext cx="2903970" cy="3429002"/>
          </a:xfrm>
          <a:prstGeom prst="rect">
            <a:avLst/>
          </a:prstGeom>
          <a:solidFill>
            <a:srgbClr val="C8C8C8"/>
          </a:solidFill>
        </p:spPr>
        <p:txBody>
          <a:bodyPr anchor="ctr"/>
          <a:lstStyle>
            <a:lvl1pPr marL="0" indent="0" algn="ctr">
              <a:buNone/>
              <a:defRPr sz="1500">
                <a:latin typeface="Poppins Light" panose="00000400000000000000" pitchFamily="2" charset="0"/>
                <a:cs typeface="Poppins Light" panose="00000400000000000000" pitchFamily="2" charset="0"/>
              </a:defRPr>
            </a:lvl1pPr>
          </a:lstStyle>
          <a:p>
            <a:r>
              <a:rPr lang="en-US"/>
              <a:t>Click to insert picture</a:t>
            </a:r>
          </a:p>
        </p:txBody>
      </p:sp>
    </p:spTree>
    <p:extLst>
      <p:ext uri="{BB962C8B-B14F-4D97-AF65-F5344CB8AC3E}">
        <p14:creationId xmlns:p14="http://schemas.microsoft.com/office/powerpoint/2010/main" val="3542197788"/>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D70A444D-7BFA-A099-2A6F-8D6DB19DAE3C}"/>
              </a:ext>
            </a:extLst>
          </p:cNvPr>
          <p:cNvSpPr>
            <a:spLocks noGrp="1"/>
          </p:cNvSpPr>
          <p:nvPr>
            <p:ph type="body" sz="quarter" idx="12" hasCustomPrompt="1"/>
          </p:nvPr>
        </p:nvSpPr>
        <p:spPr>
          <a:xfrm>
            <a:off x="379412" y="376518"/>
            <a:ext cx="11432485" cy="677732"/>
          </a:xfrm>
          <a:prstGeom prst="rect">
            <a:avLst/>
          </a:prstGeom>
        </p:spPr>
        <p:txBody>
          <a:bodyPr lIns="0" tIns="0" rIns="0" bIns="0" anchor="t"/>
          <a:lstStyle>
            <a:lvl1pPr marL="0" indent="0">
              <a:lnSpc>
                <a:spcPct val="100000"/>
              </a:lnSpc>
              <a:spcBef>
                <a:spcPts val="0"/>
              </a:spcBef>
              <a:buNone/>
              <a:defRPr sz="2200" b="1" i="0">
                <a:solidFill>
                  <a:schemeClr val="bg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Title of slide goes here</a:t>
            </a:r>
          </a:p>
        </p:txBody>
      </p:sp>
      <p:sp>
        <p:nvSpPr>
          <p:cNvPr id="4" name="Text Placeholder 10">
            <a:extLst>
              <a:ext uri="{FF2B5EF4-FFF2-40B4-BE49-F238E27FC236}">
                <a16:creationId xmlns:a16="http://schemas.microsoft.com/office/drawing/2014/main" id="{3E25BE59-2594-CE1B-CFEF-5FC371F6EE9E}"/>
              </a:ext>
            </a:extLst>
          </p:cNvPr>
          <p:cNvSpPr>
            <a:spLocks noGrp="1"/>
          </p:cNvSpPr>
          <p:nvPr>
            <p:ph type="body" sz="quarter" idx="13" hasCustomPrompt="1"/>
          </p:nvPr>
        </p:nvSpPr>
        <p:spPr>
          <a:xfrm>
            <a:off x="2206358" y="6222906"/>
            <a:ext cx="9606229" cy="371475"/>
          </a:xfrm>
          <a:prstGeom prst="rect">
            <a:avLst/>
          </a:prstGeom>
        </p:spPr>
        <p:txBody>
          <a:bodyPr lIns="0" tIns="0" rIns="0" bIns="0" anchor="b"/>
          <a:lstStyle>
            <a:lvl1pPr marL="0" indent="0">
              <a:spcBef>
                <a:spcPts val="0"/>
              </a:spcBef>
              <a:buNone/>
              <a:defRPr sz="800">
                <a:solidFill>
                  <a:schemeClr val="tx1">
                    <a:lumMod val="50000"/>
                    <a:lumOff val="50000"/>
                  </a:schemeClr>
                </a:solidFill>
                <a:latin typeface="Poppins" panose="00000500000000000000" pitchFamily="2" charset="0"/>
                <a:cs typeface="Poppins" panose="00000500000000000000" pitchFamily="2" charset="0"/>
              </a:defRPr>
            </a:lvl1pPr>
          </a:lstStyle>
          <a:p>
            <a:pPr lvl="0"/>
            <a:r>
              <a:rPr lang="en-US" sz="800">
                <a:latin typeface="Poppins" panose="00000500000000000000" pitchFamily="2" charset="0"/>
                <a:cs typeface="Poppins" panose="00000500000000000000" pitchFamily="2" charset="0"/>
              </a:rPr>
              <a:t>Notes and sources section</a:t>
            </a:r>
            <a:endParaRPr lang="en-US"/>
          </a:p>
        </p:txBody>
      </p:sp>
    </p:spTree>
    <p:extLst>
      <p:ext uri="{BB962C8B-B14F-4D97-AF65-F5344CB8AC3E}">
        <p14:creationId xmlns:p14="http://schemas.microsoft.com/office/powerpoint/2010/main" val="4075492632"/>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 Text">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D70A444D-7BFA-A099-2A6F-8D6DB19DAE3C}"/>
              </a:ext>
            </a:extLst>
          </p:cNvPr>
          <p:cNvSpPr>
            <a:spLocks noGrp="1"/>
          </p:cNvSpPr>
          <p:nvPr>
            <p:ph type="body" sz="quarter" idx="12" hasCustomPrompt="1"/>
          </p:nvPr>
        </p:nvSpPr>
        <p:spPr>
          <a:xfrm>
            <a:off x="379412" y="376518"/>
            <a:ext cx="11432485" cy="677732"/>
          </a:xfrm>
          <a:prstGeom prst="rect">
            <a:avLst/>
          </a:prstGeom>
        </p:spPr>
        <p:txBody>
          <a:bodyPr lIns="0" tIns="0" rIns="0" bIns="0" anchor="t"/>
          <a:lstStyle>
            <a:lvl1pPr marL="0" indent="0">
              <a:lnSpc>
                <a:spcPct val="100000"/>
              </a:lnSpc>
              <a:spcBef>
                <a:spcPts val="0"/>
              </a:spcBef>
              <a:buNone/>
              <a:defRPr sz="2200" b="1" i="0">
                <a:solidFill>
                  <a:schemeClr val="bg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Title of slide goes here</a:t>
            </a:r>
          </a:p>
        </p:txBody>
      </p:sp>
      <p:sp>
        <p:nvSpPr>
          <p:cNvPr id="8" name="Text Placeholder 7">
            <a:extLst>
              <a:ext uri="{FF2B5EF4-FFF2-40B4-BE49-F238E27FC236}">
                <a16:creationId xmlns:a16="http://schemas.microsoft.com/office/drawing/2014/main" id="{8E9DF2FD-8939-B595-5D9D-F404E5575659}"/>
              </a:ext>
            </a:extLst>
          </p:cNvPr>
          <p:cNvSpPr>
            <a:spLocks noGrp="1"/>
          </p:cNvSpPr>
          <p:nvPr>
            <p:ph type="body" sz="quarter" idx="14" hasCustomPrompt="1"/>
          </p:nvPr>
        </p:nvSpPr>
        <p:spPr>
          <a:xfrm>
            <a:off x="379413" y="1150938"/>
            <a:ext cx="11433175" cy="4781550"/>
          </a:xfrm>
          <a:prstGeom prst="rect">
            <a:avLst/>
          </a:prstGeom>
        </p:spPr>
        <p:txBody>
          <a:bodyPr lIns="0" tIns="0" rIns="0" bIns="0"/>
          <a:lstStyle>
            <a:lvl1pPr marL="171450" indent="-171450">
              <a:spcBef>
                <a:spcPts val="1000"/>
              </a:spcBef>
              <a:buFont typeface="Arial" panose="020B0604020202020204" pitchFamily="34" charset="0"/>
              <a:buChar char="•"/>
              <a:defRPr sz="2000">
                <a:solidFill>
                  <a:schemeClr val="bg1"/>
                </a:solidFill>
                <a:latin typeface="Poppins" panose="00000500000000000000" pitchFamily="2" charset="0"/>
                <a:cs typeface="Poppins" panose="00000500000000000000" pitchFamily="2" charset="0"/>
              </a:defRPr>
            </a:lvl1pPr>
            <a:lvl2pPr marL="344488" indent="-173038">
              <a:spcBef>
                <a:spcPts val="1000"/>
              </a:spcBef>
              <a:defRPr sz="1800">
                <a:solidFill>
                  <a:schemeClr val="bg1"/>
                </a:solidFill>
                <a:latin typeface="Poppins" panose="00000500000000000000" pitchFamily="2" charset="0"/>
                <a:cs typeface="Poppins" panose="00000500000000000000" pitchFamily="2" charset="0"/>
              </a:defRPr>
            </a:lvl2pPr>
            <a:lvl3pPr marL="515938" indent="-171450">
              <a:spcBef>
                <a:spcPts val="1000"/>
              </a:spcBef>
              <a:defRPr sz="1600">
                <a:solidFill>
                  <a:schemeClr val="bg1"/>
                </a:solidFill>
                <a:latin typeface="Poppins" panose="00000500000000000000" pitchFamily="2" charset="0"/>
                <a:cs typeface="Poppins" panose="00000500000000000000" pitchFamily="2" charset="0"/>
              </a:defRPr>
            </a:lvl3pPr>
            <a:lvl4pPr marL="688975" indent="-173038">
              <a:spcBef>
                <a:spcPts val="1000"/>
              </a:spcBef>
              <a:defRPr sz="1400">
                <a:solidFill>
                  <a:schemeClr val="bg1"/>
                </a:solidFill>
                <a:latin typeface="Poppins" panose="00000500000000000000" pitchFamily="2" charset="0"/>
                <a:cs typeface="Poppins" panose="00000500000000000000" pitchFamily="2" charset="0"/>
              </a:defRPr>
            </a:lvl4pPr>
            <a:lvl5pPr marL="855663" indent="-166688">
              <a:spcBef>
                <a:spcPts val="1000"/>
              </a:spcBef>
              <a:defRPr sz="1200">
                <a:solidFill>
                  <a:schemeClr val="bg1"/>
                </a:solidFill>
                <a:latin typeface="Poppins" panose="00000500000000000000" pitchFamily="2" charset="0"/>
                <a:cs typeface="Poppins" panose="00000500000000000000" pitchFamily="2" charset="0"/>
              </a:defRPr>
            </a:lvl5pPr>
          </a:lstStyle>
          <a:p>
            <a:pPr lvl="0"/>
            <a:r>
              <a:rPr lang="en-US"/>
              <a:t>Click to add first level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10">
            <a:extLst>
              <a:ext uri="{FF2B5EF4-FFF2-40B4-BE49-F238E27FC236}">
                <a16:creationId xmlns:a16="http://schemas.microsoft.com/office/drawing/2014/main" id="{3FC8685C-122D-9C61-B166-BBFC516B950A}"/>
              </a:ext>
            </a:extLst>
          </p:cNvPr>
          <p:cNvSpPr>
            <a:spLocks noGrp="1"/>
          </p:cNvSpPr>
          <p:nvPr>
            <p:ph type="body" sz="quarter" idx="13" hasCustomPrompt="1"/>
          </p:nvPr>
        </p:nvSpPr>
        <p:spPr>
          <a:xfrm>
            <a:off x="2206358" y="6222906"/>
            <a:ext cx="9606229" cy="371475"/>
          </a:xfrm>
          <a:prstGeom prst="rect">
            <a:avLst/>
          </a:prstGeom>
        </p:spPr>
        <p:txBody>
          <a:bodyPr lIns="0" tIns="0" rIns="0" bIns="0" anchor="b"/>
          <a:lstStyle>
            <a:lvl1pPr marL="0" indent="0">
              <a:spcBef>
                <a:spcPts val="0"/>
              </a:spcBef>
              <a:buNone/>
              <a:defRPr sz="800">
                <a:solidFill>
                  <a:schemeClr val="tx1">
                    <a:lumMod val="50000"/>
                    <a:lumOff val="50000"/>
                  </a:schemeClr>
                </a:solidFill>
                <a:latin typeface="Poppins" panose="00000500000000000000" pitchFamily="2" charset="0"/>
                <a:cs typeface="Poppins" panose="00000500000000000000" pitchFamily="2" charset="0"/>
              </a:defRPr>
            </a:lvl1pPr>
          </a:lstStyle>
          <a:p>
            <a:pPr lvl="0"/>
            <a:r>
              <a:rPr lang="en-US" sz="800">
                <a:latin typeface="Poppins" panose="00000500000000000000" pitchFamily="2" charset="0"/>
                <a:cs typeface="Poppins" panose="00000500000000000000" pitchFamily="2" charset="0"/>
              </a:rPr>
              <a:t>Notes and sources section</a:t>
            </a:r>
            <a:endParaRPr lang="en-US"/>
          </a:p>
        </p:txBody>
      </p:sp>
    </p:spTree>
    <p:extLst>
      <p:ext uri="{BB962C8B-B14F-4D97-AF65-F5344CB8AC3E}">
        <p14:creationId xmlns:p14="http://schemas.microsoft.com/office/powerpoint/2010/main" val="448074200"/>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D70A444D-7BFA-A099-2A6F-8D6DB19DAE3C}"/>
              </a:ext>
            </a:extLst>
          </p:cNvPr>
          <p:cNvSpPr>
            <a:spLocks noGrp="1"/>
          </p:cNvSpPr>
          <p:nvPr>
            <p:ph type="body" sz="quarter" idx="12" hasCustomPrompt="1"/>
          </p:nvPr>
        </p:nvSpPr>
        <p:spPr>
          <a:xfrm>
            <a:off x="379412" y="376518"/>
            <a:ext cx="11432485" cy="398033"/>
          </a:xfrm>
          <a:prstGeom prst="rect">
            <a:avLst/>
          </a:prstGeom>
        </p:spPr>
        <p:txBody>
          <a:bodyPr lIns="0" tIns="0" rIns="0" bIns="0" anchor="t"/>
          <a:lstStyle>
            <a:lvl1pPr marL="0" indent="0">
              <a:lnSpc>
                <a:spcPct val="100000"/>
              </a:lnSpc>
              <a:spcBef>
                <a:spcPts val="0"/>
              </a:spcBef>
              <a:buNone/>
              <a:defRPr sz="2200" b="1" i="0">
                <a:solidFill>
                  <a:schemeClr val="bg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First line title of slide goes here</a:t>
            </a:r>
          </a:p>
        </p:txBody>
      </p:sp>
      <p:sp>
        <p:nvSpPr>
          <p:cNvPr id="3" name="Text Placeholder 14">
            <a:extLst>
              <a:ext uri="{FF2B5EF4-FFF2-40B4-BE49-F238E27FC236}">
                <a16:creationId xmlns:a16="http://schemas.microsoft.com/office/drawing/2014/main" id="{0F1C6B1E-C608-FC8D-A582-DC3E5628342F}"/>
              </a:ext>
            </a:extLst>
          </p:cNvPr>
          <p:cNvSpPr>
            <a:spLocks noGrp="1"/>
          </p:cNvSpPr>
          <p:nvPr>
            <p:ph type="body" sz="quarter" idx="13" hasCustomPrompt="1"/>
          </p:nvPr>
        </p:nvSpPr>
        <p:spPr>
          <a:xfrm>
            <a:off x="379412" y="806825"/>
            <a:ext cx="11432485" cy="446442"/>
          </a:xfrm>
          <a:prstGeom prst="rect">
            <a:avLst/>
          </a:prstGeom>
        </p:spPr>
        <p:txBody>
          <a:bodyPr lIns="0" tIns="0" rIns="0" bIns="0" anchor="t"/>
          <a:lstStyle>
            <a:lvl1pPr marL="0" indent="0">
              <a:lnSpc>
                <a:spcPct val="100000"/>
              </a:lnSpc>
              <a:spcBef>
                <a:spcPts val="0"/>
              </a:spcBef>
              <a:buNone/>
              <a:defRPr sz="1700" b="0" i="0">
                <a:solidFill>
                  <a:schemeClr val="bg1"/>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 line subtitle of slide goes here</a:t>
            </a:r>
          </a:p>
        </p:txBody>
      </p:sp>
      <p:sp>
        <p:nvSpPr>
          <p:cNvPr id="6" name="Text Placeholder 10">
            <a:extLst>
              <a:ext uri="{FF2B5EF4-FFF2-40B4-BE49-F238E27FC236}">
                <a16:creationId xmlns:a16="http://schemas.microsoft.com/office/drawing/2014/main" id="{ABDC8E2C-0856-5B5D-DA49-5624743BF02C}"/>
              </a:ext>
            </a:extLst>
          </p:cNvPr>
          <p:cNvSpPr>
            <a:spLocks noGrp="1"/>
          </p:cNvSpPr>
          <p:nvPr>
            <p:ph type="body" sz="quarter" idx="14" hasCustomPrompt="1"/>
          </p:nvPr>
        </p:nvSpPr>
        <p:spPr>
          <a:xfrm>
            <a:off x="2206358" y="6222906"/>
            <a:ext cx="9606229" cy="371475"/>
          </a:xfrm>
          <a:prstGeom prst="rect">
            <a:avLst/>
          </a:prstGeom>
        </p:spPr>
        <p:txBody>
          <a:bodyPr lIns="0" tIns="0" rIns="0" bIns="0" anchor="b"/>
          <a:lstStyle>
            <a:lvl1pPr marL="0" indent="0">
              <a:spcBef>
                <a:spcPts val="0"/>
              </a:spcBef>
              <a:buNone/>
              <a:defRPr sz="800">
                <a:solidFill>
                  <a:schemeClr val="tx1">
                    <a:lumMod val="50000"/>
                    <a:lumOff val="50000"/>
                  </a:schemeClr>
                </a:solidFill>
                <a:latin typeface="Poppins" panose="00000500000000000000" pitchFamily="2" charset="0"/>
                <a:cs typeface="Poppins" panose="00000500000000000000" pitchFamily="2" charset="0"/>
              </a:defRPr>
            </a:lvl1pPr>
          </a:lstStyle>
          <a:p>
            <a:pPr lvl="0"/>
            <a:r>
              <a:rPr lang="en-US" sz="800">
                <a:latin typeface="Poppins" panose="00000500000000000000" pitchFamily="2" charset="0"/>
                <a:cs typeface="Poppins" panose="00000500000000000000" pitchFamily="2" charset="0"/>
              </a:rPr>
              <a:t>Notes and sources section</a:t>
            </a:r>
            <a:endParaRPr lang="en-US"/>
          </a:p>
        </p:txBody>
      </p:sp>
    </p:spTree>
    <p:extLst>
      <p:ext uri="{BB962C8B-B14F-4D97-AF65-F5344CB8AC3E}">
        <p14:creationId xmlns:p14="http://schemas.microsoft.com/office/powerpoint/2010/main" val="1624916515"/>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D70A444D-7BFA-A099-2A6F-8D6DB19DAE3C}"/>
              </a:ext>
            </a:extLst>
          </p:cNvPr>
          <p:cNvSpPr>
            <a:spLocks noGrp="1"/>
          </p:cNvSpPr>
          <p:nvPr>
            <p:ph type="body" sz="quarter" idx="12" hasCustomPrompt="1"/>
          </p:nvPr>
        </p:nvSpPr>
        <p:spPr>
          <a:xfrm>
            <a:off x="379412" y="376518"/>
            <a:ext cx="11432485" cy="398033"/>
          </a:xfrm>
          <a:prstGeom prst="rect">
            <a:avLst/>
          </a:prstGeom>
        </p:spPr>
        <p:txBody>
          <a:bodyPr lIns="0" tIns="0" rIns="0" bIns="0" anchor="t"/>
          <a:lstStyle>
            <a:lvl1pPr marL="0" indent="0">
              <a:lnSpc>
                <a:spcPct val="100000"/>
              </a:lnSpc>
              <a:spcBef>
                <a:spcPts val="0"/>
              </a:spcBef>
              <a:buNone/>
              <a:defRPr sz="2200" b="1" i="0">
                <a:solidFill>
                  <a:schemeClr val="bg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First line title of slide goes here</a:t>
            </a:r>
          </a:p>
        </p:txBody>
      </p:sp>
      <p:sp>
        <p:nvSpPr>
          <p:cNvPr id="3" name="Text Placeholder 14">
            <a:extLst>
              <a:ext uri="{FF2B5EF4-FFF2-40B4-BE49-F238E27FC236}">
                <a16:creationId xmlns:a16="http://schemas.microsoft.com/office/drawing/2014/main" id="{0F1C6B1E-C608-FC8D-A582-DC3E5628342F}"/>
              </a:ext>
            </a:extLst>
          </p:cNvPr>
          <p:cNvSpPr>
            <a:spLocks noGrp="1"/>
          </p:cNvSpPr>
          <p:nvPr>
            <p:ph type="body" sz="quarter" idx="13" hasCustomPrompt="1"/>
          </p:nvPr>
        </p:nvSpPr>
        <p:spPr>
          <a:xfrm>
            <a:off x="379412" y="806825"/>
            <a:ext cx="11432485" cy="446442"/>
          </a:xfrm>
          <a:prstGeom prst="rect">
            <a:avLst/>
          </a:prstGeom>
        </p:spPr>
        <p:txBody>
          <a:bodyPr lIns="0" tIns="0" rIns="0" bIns="0" anchor="t"/>
          <a:lstStyle>
            <a:lvl1pPr marL="0" indent="0">
              <a:lnSpc>
                <a:spcPct val="100000"/>
              </a:lnSpc>
              <a:spcBef>
                <a:spcPts val="0"/>
              </a:spcBef>
              <a:buNone/>
              <a:defRPr sz="1700" b="0" i="0">
                <a:solidFill>
                  <a:schemeClr val="bg1"/>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 line subtitle of slide goes here</a:t>
            </a:r>
          </a:p>
        </p:txBody>
      </p:sp>
      <p:sp>
        <p:nvSpPr>
          <p:cNvPr id="7" name="Text Placeholder 7">
            <a:extLst>
              <a:ext uri="{FF2B5EF4-FFF2-40B4-BE49-F238E27FC236}">
                <a16:creationId xmlns:a16="http://schemas.microsoft.com/office/drawing/2014/main" id="{930DB6E4-CB38-30B6-2449-15C930A809A8}"/>
              </a:ext>
            </a:extLst>
          </p:cNvPr>
          <p:cNvSpPr>
            <a:spLocks noGrp="1"/>
          </p:cNvSpPr>
          <p:nvPr>
            <p:ph type="body" sz="quarter" idx="15" hasCustomPrompt="1"/>
          </p:nvPr>
        </p:nvSpPr>
        <p:spPr>
          <a:xfrm>
            <a:off x="379413" y="1347311"/>
            <a:ext cx="11433175" cy="4585174"/>
          </a:xfrm>
          <a:prstGeom prst="rect">
            <a:avLst/>
          </a:prstGeom>
        </p:spPr>
        <p:txBody>
          <a:bodyPr lIns="0" tIns="0" rIns="0" bIns="0"/>
          <a:lstStyle>
            <a:lvl1pPr marL="171450" indent="-171450">
              <a:spcBef>
                <a:spcPts val="1000"/>
              </a:spcBef>
              <a:buFont typeface="Arial" panose="020B0604020202020204" pitchFamily="34" charset="0"/>
              <a:buChar char="•"/>
              <a:defRPr sz="2000">
                <a:solidFill>
                  <a:schemeClr val="bg1"/>
                </a:solidFill>
                <a:latin typeface="Poppins" panose="00000500000000000000" pitchFamily="2" charset="0"/>
                <a:cs typeface="Poppins" panose="00000500000000000000" pitchFamily="2" charset="0"/>
              </a:defRPr>
            </a:lvl1pPr>
            <a:lvl2pPr marL="344488" indent="-173038">
              <a:spcBef>
                <a:spcPts val="1000"/>
              </a:spcBef>
              <a:defRPr sz="1800">
                <a:solidFill>
                  <a:schemeClr val="bg1"/>
                </a:solidFill>
                <a:latin typeface="Poppins" panose="00000500000000000000" pitchFamily="2" charset="0"/>
                <a:cs typeface="Poppins" panose="00000500000000000000" pitchFamily="2" charset="0"/>
              </a:defRPr>
            </a:lvl2pPr>
            <a:lvl3pPr marL="515938" indent="-171450">
              <a:spcBef>
                <a:spcPts val="1000"/>
              </a:spcBef>
              <a:defRPr sz="1600">
                <a:solidFill>
                  <a:schemeClr val="bg1"/>
                </a:solidFill>
                <a:latin typeface="Poppins" panose="00000500000000000000" pitchFamily="2" charset="0"/>
                <a:cs typeface="Poppins" panose="00000500000000000000" pitchFamily="2" charset="0"/>
              </a:defRPr>
            </a:lvl3pPr>
            <a:lvl4pPr marL="688975" indent="-173038">
              <a:spcBef>
                <a:spcPts val="1000"/>
              </a:spcBef>
              <a:defRPr sz="1400">
                <a:solidFill>
                  <a:schemeClr val="bg1"/>
                </a:solidFill>
                <a:latin typeface="Poppins" panose="00000500000000000000" pitchFamily="2" charset="0"/>
                <a:cs typeface="Poppins" panose="00000500000000000000" pitchFamily="2" charset="0"/>
              </a:defRPr>
            </a:lvl4pPr>
            <a:lvl5pPr marL="855663" indent="-166688">
              <a:spcBef>
                <a:spcPts val="1000"/>
              </a:spcBef>
              <a:defRPr sz="1200">
                <a:solidFill>
                  <a:schemeClr val="bg1"/>
                </a:solidFill>
                <a:latin typeface="Poppins" panose="00000500000000000000" pitchFamily="2" charset="0"/>
                <a:cs typeface="Poppins" panose="00000500000000000000" pitchFamily="2" charset="0"/>
              </a:defRPr>
            </a:lvl5pPr>
          </a:lstStyle>
          <a:p>
            <a:pPr lvl="0"/>
            <a:r>
              <a:rPr lang="en-US"/>
              <a:t>Click to add first level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10">
            <a:extLst>
              <a:ext uri="{FF2B5EF4-FFF2-40B4-BE49-F238E27FC236}">
                <a16:creationId xmlns:a16="http://schemas.microsoft.com/office/drawing/2014/main" id="{CE66CECB-3551-AC5B-5E7E-8893C358EC99}"/>
              </a:ext>
            </a:extLst>
          </p:cNvPr>
          <p:cNvSpPr>
            <a:spLocks noGrp="1"/>
          </p:cNvSpPr>
          <p:nvPr>
            <p:ph type="body" sz="quarter" idx="16" hasCustomPrompt="1"/>
          </p:nvPr>
        </p:nvSpPr>
        <p:spPr>
          <a:xfrm>
            <a:off x="2206358" y="6222906"/>
            <a:ext cx="9606229" cy="371475"/>
          </a:xfrm>
          <a:prstGeom prst="rect">
            <a:avLst/>
          </a:prstGeom>
        </p:spPr>
        <p:txBody>
          <a:bodyPr lIns="0" tIns="0" rIns="0" bIns="0" anchor="b"/>
          <a:lstStyle>
            <a:lvl1pPr marL="0" indent="0">
              <a:spcBef>
                <a:spcPts val="0"/>
              </a:spcBef>
              <a:buNone/>
              <a:defRPr sz="800">
                <a:solidFill>
                  <a:schemeClr val="tx1">
                    <a:lumMod val="50000"/>
                    <a:lumOff val="50000"/>
                  </a:schemeClr>
                </a:solidFill>
                <a:latin typeface="Poppins" panose="00000500000000000000" pitchFamily="2" charset="0"/>
                <a:cs typeface="Poppins" panose="00000500000000000000" pitchFamily="2" charset="0"/>
              </a:defRPr>
            </a:lvl1pPr>
          </a:lstStyle>
          <a:p>
            <a:pPr lvl="0"/>
            <a:r>
              <a:rPr lang="en-US" sz="800">
                <a:latin typeface="Poppins" panose="00000500000000000000" pitchFamily="2" charset="0"/>
                <a:cs typeface="Poppins" panose="00000500000000000000" pitchFamily="2" charset="0"/>
              </a:rPr>
              <a:t>Notes and sources section</a:t>
            </a:r>
            <a:endParaRPr lang="en-US"/>
          </a:p>
        </p:txBody>
      </p:sp>
    </p:spTree>
    <p:extLst>
      <p:ext uri="{BB962C8B-B14F-4D97-AF65-F5344CB8AC3E}">
        <p14:creationId xmlns:p14="http://schemas.microsoft.com/office/powerpoint/2010/main" val="961886906"/>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199794"/>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88A0FE64-9AD2-D77C-B9D9-6126BA36B3BB}"/>
              </a:ext>
            </a:extLst>
          </p:cNvPr>
          <p:cNvSpPr>
            <a:spLocks noGrp="1"/>
          </p:cNvSpPr>
          <p:nvPr>
            <p:ph type="body" sz="quarter" idx="11" hasCustomPrompt="1"/>
          </p:nvPr>
        </p:nvSpPr>
        <p:spPr>
          <a:xfrm>
            <a:off x="407988" y="4504637"/>
            <a:ext cx="4230687" cy="847619"/>
          </a:xfrm>
          <a:prstGeom prst="rect">
            <a:avLst/>
          </a:prstGeom>
        </p:spPr>
        <p:txBody>
          <a:bodyPr lIns="0" tIns="0" rIns="0" bIns="0" anchor="t"/>
          <a:lstStyle>
            <a:lvl1pPr marL="0" indent="0">
              <a:lnSpc>
                <a:spcPts val="1680"/>
              </a:lnSpc>
              <a:spcBef>
                <a:spcPts val="0"/>
              </a:spcBef>
              <a:buNone/>
              <a:defRPr sz="1800" b="0" i="0">
                <a:solidFill>
                  <a:schemeClr val="bg2"/>
                </a:solidFill>
                <a:latin typeface="Poppins Light" pitchFamily="2" charset="77"/>
                <a:cs typeface="Poppins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Secondary header</a:t>
            </a:r>
          </a:p>
        </p:txBody>
      </p:sp>
      <p:sp>
        <p:nvSpPr>
          <p:cNvPr id="15" name="Text Placeholder 14">
            <a:extLst>
              <a:ext uri="{FF2B5EF4-FFF2-40B4-BE49-F238E27FC236}">
                <a16:creationId xmlns:a16="http://schemas.microsoft.com/office/drawing/2014/main" id="{030A6B16-B078-60E1-8C79-032E55E2AAB7}"/>
              </a:ext>
            </a:extLst>
          </p:cNvPr>
          <p:cNvSpPr>
            <a:spLocks noGrp="1"/>
          </p:cNvSpPr>
          <p:nvPr>
            <p:ph type="body" sz="quarter" idx="12" hasCustomPrompt="1"/>
          </p:nvPr>
        </p:nvSpPr>
        <p:spPr>
          <a:xfrm>
            <a:off x="379412" y="1828800"/>
            <a:ext cx="4230687" cy="2374900"/>
          </a:xfrm>
          <a:prstGeom prst="rect">
            <a:avLst/>
          </a:prstGeom>
        </p:spPr>
        <p:txBody>
          <a:bodyPr lIns="0" tIns="0" rIns="0" bIns="0" anchor="b"/>
          <a:lstStyle>
            <a:lvl1pPr marL="0" indent="0">
              <a:lnSpc>
                <a:spcPct val="100000"/>
              </a:lnSpc>
              <a:buNone/>
              <a:defRPr sz="3600" b="1" i="0">
                <a:solidFill>
                  <a:schemeClr val="bg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Section divider header goes here</a:t>
            </a:r>
          </a:p>
        </p:txBody>
      </p:sp>
      <p:sp>
        <p:nvSpPr>
          <p:cNvPr id="16" name="Text Placeholder 14">
            <a:extLst>
              <a:ext uri="{FF2B5EF4-FFF2-40B4-BE49-F238E27FC236}">
                <a16:creationId xmlns:a16="http://schemas.microsoft.com/office/drawing/2014/main" id="{1B927F5D-4721-0803-59FF-213A55372D5D}"/>
              </a:ext>
            </a:extLst>
          </p:cNvPr>
          <p:cNvSpPr>
            <a:spLocks noGrp="1"/>
          </p:cNvSpPr>
          <p:nvPr>
            <p:ph type="body" sz="quarter" idx="13" hasCustomPrompt="1"/>
          </p:nvPr>
        </p:nvSpPr>
        <p:spPr>
          <a:xfrm>
            <a:off x="407988" y="486750"/>
            <a:ext cx="752219" cy="483826"/>
          </a:xfrm>
          <a:prstGeom prst="rect">
            <a:avLst/>
          </a:prstGeom>
        </p:spPr>
        <p:txBody>
          <a:bodyPr lIns="0" tIns="0" rIns="0" bIns="0" anchor="b"/>
          <a:lstStyle>
            <a:lvl1pPr marL="0" indent="0">
              <a:lnSpc>
                <a:spcPct val="100000"/>
              </a:lnSpc>
              <a:buNone/>
              <a:defRPr sz="2400" b="1" i="0">
                <a:solidFill>
                  <a:schemeClr val="bg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00</a:t>
            </a:r>
          </a:p>
        </p:txBody>
      </p:sp>
      <p:sp>
        <p:nvSpPr>
          <p:cNvPr id="2" name="Picture Placeholder 14">
            <a:extLst>
              <a:ext uri="{FF2B5EF4-FFF2-40B4-BE49-F238E27FC236}">
                <a16:creationId xmlns:a16="http://schemas.microsoft.com/office/drawing/2014/main" id="{3617F25B-C3B5-1DAC-669D-F0AAE4EADCF4}"/>
              </a:ext>
            </a:extLst>
          </p:cNvPr>
          <p:cNvSpPr>
            <a:spLocks noGrp="1"/>
          </p:cNvSpPr>
          <p:nvPr>
            <p:ph type="pic" sz="quarter" idx="17" hasCustomPrompt="1"/>
          </p:nvPr>
        </p:nvSpPr>
        <p:spPr>
          <a:xfrm>
            <a:off x="5749636" y="0"/>
            <a:ext cx="6442364" cy="6858000"/>
          </a:xfrm>
          <a:prstGeom prst="rect">
            <a:avLst/>
          </a:prstGeom>
          <a:solidFill>
            <a:schemeClr val="tx2">
              <a:lumMod val="10000"/>
              <a:lumOff val="90000"/>
            </a:schemeClr>
          </a:solidFill>
        </p:spPr>
        <p:txBody>
          <a:bodyPr anchor="ctr"/>
          <a:lstStyle>
            <a:lvl1pPr marL="0" indent="0" algn="ctr">
              <a:buNone/>
              <a:defRPr sz="1400">
                <a:latin typeface="Poppins Light" panose="00000400000000000000" pitchFamily="2" charset="0"/>
                <a:cs typeface="Poppins Light" panose="00000400000000000000" pitchFamily="2" charset="0"/>
              </a:defRPr>
            </a:lvl1pPr>
          </a:lstStyle>
          <a:p>
            <a:r>
              <a:rPr lang="en-GB"/>
              <a:t>Insert image over here</a:t>
            </a:r>
          </a:p>
        </p:txBody>
      </p:sp>
    </p:spTree>
    <p:extLst>
      <p:ext uri="{BB962C8B-B14F-4D97-AF65-F5344CB8AC3E}">
        <p14:creationId xmlns:p14="http://schemas.microsoft.com/office/powerpoint/2010/main" val="3965316110"/>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 + Imag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D387F8D-8C3F-FF40-223D-B4A1BC7AD224}"/>
              </a:ext>
            </a:extLst>
          </p:cNvPr>
          <p:cNvSpPr>
            <a:spLocks noGrp="1"/>
          </p:cNvSpPr>
          <p:nvPr>
            <p:ph type="pic" sz="quarter" idx="17" hasCustomPrompt="1"/>
          </p:nvPr>
        </p:nvSpPr>
        <p:spPr>
          <a:xfrm>
            <a:off x="0" y="0"/>
            <a:ext cx="6096000" cy="6858000"/>
          </a:xfrm>
          <a:prstGeom prst="rect">
            <a:avLst/>
          </a:prstGeom>
          <a:solidFill>
            <a:schemeClr val="tx2">
              <a:lumMod val="10000"/>
              <a:lumOff val="90000"/>
            </a:schemeClr>
          </a:solidFill>
        </p:spPr>
        <p:txBody>
          <a:bodyPr anchor="ctr"/>
          <a:lstStyle>
            <a:lvl1pPr marL="0" indent="0" algn="ctr">
              <a:buNone/>
              <a:defRPr sz="1400">
                <a:latin typeface="Poppins Light" panose="00000400000000000000" pitchFamily="2" charset="0"/>
                <a:cs typeface="Poppins Light" panose="00000400000000000000" pitchFamily="2" charset="0"/>
              </a:defRPr>
            </a:lvl1pPr>
          </a:lstStyle>
          <a:p>
            <a:r>
              <a:rPr lang="en-GB"/>
              <a:t>Insert image over here</a:t>
            </a:r>
          </a:p>
        </p:txBody>
      </p:sp>
      <p:sp>
        <p:nvSpPr>
          <p:cNvPr id="12" name="Text Placeholder 14">
            <a:extLst>
              <a:ext uri="{FF2B5EF4-FFF2-40B4-BE49-F238E27FC236}">
                <a16:creationId xmlns:a16="http://schemas.microsoft.com/office/drawing/2014/main" id="{03076D58-FC00-5EE0-5C7E-BDA17369F4C2}"/>
              </a:ext>
            </a:extLst>
          </p:cNvPr>
          <p:cNvSpPr>
            <a:spLocks noGrp="1"/>
          </p:cNvSpPr>
          <p:nvPr>
            <p:ph type="body" sz="quarter" idx="16" hasCustomPrompt="1"/>
          </p:nvPr>
        </p:nvSpPr>
        <p:spPr>
          <a:xfrm>
            <a:off x="6508914" y="1611832"/>
            <a:ext cx="5040860" cy="1454634"/>
          </a:xfrm>
          <a:prstGeom prst="rect">
            <a:avLst/>
          </a:prstGeom>
        </p:spPr>
        <p:txBody>
          <a:bodyPr lIns="0" tIns="0" rIns="0" bIns="0" anchor="b"/>
          <a:lstStyle>
            <a:lvl1pPr marL="0" indent="0">
              <a:lnSpc>
                <a:spcPct val="100000"/>
              </a:lnSpc>
              <a:spcBef>
                <a:spcPts val="0"/>
              </a:spcBef>
              <a:buNone/>
              <a:defRPr sz="2800" b="1" i="0">
                <a:solidFill>
                  <a:schemeClr val="bg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Slide title goes </a:t>
            </a:r>
            <a:br>
              <a:rPr lang="en-GB"/>
            </a:br>
            <a:r>
              <a:rPr lang="en-GB"/>
              <a:t>here over three lines </a:t>
            </a:r>
            <a:br>
              <a:rPr lang="en-GB"/>
            </a:br>
            <a:r>
              <a:rPr lang="en-GB"/>
              <a:t>if required</a:t>
            </a:r>
          </a:p>
        </p:txBody>
      </p:sp>
      <p:sp>
        <p:nvSpPr>
          <p:cNvPr id="4" name="Text Placeholder 14">
            <a:extLst>
              <a:ext uri="{FF2B5EF4-FFF2-40B4-BE49-F238E27FC236}">
                <a16:creationId xmlns:a16="http://schemas.microsoft.com/office/drawing/2014/main" id="{828A29AB-9972-396B-7C7B-B54A21446F66}"/>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5" name="Text Placeholder 14">
            <a:extLst>
              <a:ext uri="{FF2B5EF4-FFF2-40B4-BE49-F238E27FC236}">
                <a16:creationId xmlns:a16="http://schemas.microsoft.com/office/drawing/2014/main" id="{4F9FB758-CAF4-BD7B-29CA-4FC02D758756}"/>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tx1"/>
                </a:solidFill>
                <a:latin typeface="Poppins Light" panose="00000400000000000000" pitchFamily="2" charset="0"/>
                <a:cs typeface="Poppins Light" panose="000004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Secondary heading goes here</a:t>
            </a:r>
          </a:p>
        </p:txBody>
      </p:sp>
      <p:sp>
        <p:nvSpPr>
          <p:cNvPr id="11" name="Content Placeholder 6">
            <a:extLst>
              <a:ext uri="{FF2B5EF4-FFF2-40B4-BE49-F238E27FC236}">
                <a16:creationId xmlns:a16="http://schemas.microsoft.com/office/drawing/2014/main" id="{7AB1B528-60D3-6969-2DD5-61CD1BA09669}"/>
              </a:ext>
            </a:extLst>
          </p:cNvPr>
          <p:cNvSpPr>
            <a:spLocks noGrp="1"/>
          </p:cNvSpPr>
          <p:nvPr>
            <p:ph sz="quarter" idx="20" hasCustomPrompt="1"/>
          </p:nvPr>
        </p:nvSpPr>
        <p:spPr>
          <a:xfrm>
            <a:off x="6503987" y="3522192"/>
            <a:ext cx="5040859" cy="2067259"/>
          </a:xfrm>
          <a:prstGeom prst="rect">
            <a:avLst/>
          </a:prstGeom>
        </p:spPr>
        <p:txBody>
          <a:bodyPr lIns="0" tIns="0" rIns="0" bIns="0"/>
          <a:lstStyle>
            <a:lvl1pPr marL="0" indent="0">
              <a:buFontTx/>
              <a:buNone/>
              <a:defRPr sz="1400">
                <a:solidFill>
                  <a:schemeClr val="bg1"/>
                </a:solidFill>
                <a:latin typeface="Poppins" panose="00000500000000000000" pitchFamily="2" charset="0"/>
                <a:cs typeface="Poppins" panose="00000500000000000000" pitchFamily="2" charset="0"/>
              </a:defRPr>
            </a:lvl1pPr>
            <a:lvl2pPr marL="457200" indent="0">
              <a:buFontTx/>
              <a:buNone/>
              <a:defRPr sz="1400">
                <a:solidFill>
                  <a:schemeClr val="bg1"/>
                </a:solidFill>
                <a:latin typeface="Poppins" panose="00000500000000000000" pitchFamily="2" charset="0"/>
                <a:cs typeface="Poppins" panose="00000500000000000000" pitchFamily="2" charset="0"/>
              </a:defRPr>
            </a:lvl2pPr>
            <a:lvl3pPr marL="914400" indent="0">
              <a:buFontTx/>
              <a:buNone/>
              <a:defRPr sz="1400">
                <a:solidFill>
                  <a:schemeClr val="bg1"/>
                </a:solidFill>
                <a:latin typeface="Poppins" panose="00000500000000000000" pitchFamily="2" charset="0"/>
                <a:cs typeface="Poppins" panose="00000500000000000000" pitchFamily="2" charset="0"/>
              </a:defRPr>
            </a:lvl3pPr>
            <a:lvl4pPr marL="1371600" indent="0">
              <a:buFontTx/>
              <a:buNone/>
              <a:defRPr sz="1400">
                <a:solidFill>
                  <a:schemeClr val="bg1"/>
                </a:solidFill>
                <a:latin typeface="Poppins" panose="00000500000000000000" pitchFamily="2" charset="0"/>
                <a:cs typeface="Poppins" panose="00000500000000000000" pitchFamily="2" charset="0"/>
              </a:defRPr>
            </a:lvl4pPr>
            <a:lvl5pPr marL="1828800" indent="0">
              <a:buFontTx/>
              <a:buNone/>
              <a:defRPr sz="1400">
                <a:solidFill>
                  <a:schemeClr val="bg1"/>
                </a:solidFill>
                <a:latin typeface="Poppins" panose="00000500000000000000" pitchFamily="2" charset="0"/>
                <a:cs typeface="Poppins" panose="00000500000000000000" pitchFamily="2" charset="0"/>
              </a:defRPr>
            </a:lvl5pPr>
          </a:lstStyle>
          <a:p>
            <a:pPr lvl="0"/>
            <a:r>
              <a:rPr lang="en-US" err="1"/>
              <a:t>Inctur</a:t>
            </a:r>
            <a:r>
              <a:rPr lang="en-US"/>
              <a:t>? </a:t>
            </a:r>
            <a:r>
              <a:rPr lang="en-US" err="1"/>
              <a:t>Otatur</a:t>
            </a:r>
            <a:r>
              <a:rPr lang="en-US"/>
              <a:t> </a:t>
            </a:r>
            <a:r>
              <a:rPr lang="en-US" err="1"/>
              <a:t>sendes</a:t>
            </a:r>
            <a:r>
              <a:rPr lang="en-US"/>
              <a:t> </a:t>
            </a:r>
            <a:r>
              <a:rPr lang="en-US" err="1"/>
              <a:t>sinctestest</a:t>
            </a:r>
            <a:r>
              <a:rPr lang="en-US"/>
              <a:t> et ex et </a:t>
            </a:r>
            <a:r>
              <a:rPr lang="en-US" err="1"/>
              <a:t>vollab</a:t>
            </a:r>
            <a:r>
              <a:rPr lang="en-US"/>
              <a:t> is del id </a:t>
            </a:r>
            <a:r>
              <a:rPr lang="en-US" err="1"/>
              <a:t>quaecust</a:t>
            </a:r>
            <a:r>
              <a:rPr lang="en-US"/>
              <a:t>, </a:t>
            </a:r>
            <a:r>
              <a:rPr lang="en-US" err="1"/>
              <a:t>inctemquam</a:t>
            </a:r>
            <a:r>
              <a:rPr lang="en-US"/>
              <a:t> </a:t>
            </a:r>
            <a:r>
              <a:rPr lang="en-US" err="1"/>
              <a:t>fuga</a:t>
            </a:r>
            <a:r>
              <a:rPr lang="en-US"/>
              <a:t>. Ne </a:t>
            </a:r>
            <a:r>
              <a:rPr lang="en-US" err="1"/>
              <a:t>pror</a:t>
            </a:r>
            <a:r>
              <a:rPr lang="en-US"/>
              <a:t> </a:t>
            </a:r>
            <a:r>
              <a:rPr lang="en-US" err="1"/>
              <a:t>arcia</a:t>
            </a:r>
            <a:r>
              <a:rPr lang="en-US"/>
              <a:t> nus </a:t>
            </a:r>
            <a:r>
              <a:rPr lang="en-US" err="1"/>
              <a:t>diti</a:t>
            </a:r>
            <a:r>
              <a:rPr lang="en-US"/>
              <a:t> cones que </a:t>
            </a:r>
            <a:r>
              <a:rPr lang="en-US" err="1"/>
              <a:t>voloribus</a:t>
            </a:r>
            <a:r>
              <a:rPr lang="en-US"/>
              <a:t>, </a:t>
            </a:r>
            <a:r>
              <a:rPr lang="en-US" err="1"/>
              <a:t>sitati</a:t>
            </a:r>
            <a:r>
              <a:rPr lang="en-US"/>
              <a:t> </a:t>
            </a:r>
            <a:r>
              <a:rPr lang="en-US" err="1"/>
              <a:t>nimet</a:t>
            </a:r>
            <a:r>
              <a:rPr lang="en-US"/>
              <a:t>, </a:t>
            </a:r>
            <a:r>
              <a:rPr lang="en-US" err="1"/>
              <a:t>ut</a:t>
            </a:r>
            <a:r>
              <a:rPr lang="en-US"/>
              <a:t> </a:t>
            </a:r>
            <a:r>
              <a:rPr lang="en-US" err="1"/>
              <a:t>unt</a:t>
            </a:r>
            <a:r>
              <a:rPr lang="en-US"/>
              <a:t> </a:t>
            </a:r>
            <a:r>
              <a:rPr lang="en-US" err="1"/>
              <a:t>aris</a:t>
            </a:r>
            <a:r>
              <a:rPr lang="en-US"/>
              <a:t> </a:t>
            </a:r>
            <a:r>
              <a:rPr lang="en-US" err="1"/>
              <a:t>corest</a:t>
            </a:r>
            <a:r>
              <a:rPr lang="en-US"/>
              <a:t> </a:t>
            </a:r>
            <a:r>
              <a:rPr lang="en-US" err="1"/>
              <a:t>explaborit</a:t>
            </a:r>
            <a:r>
              <a:rPr lang="en-US"/>
              <a:t> </a:t>
            </a:r>
            <a:r>
              <a:rPr lang="en-US" err="1"/>
              <a:t>labo</a:t>
            </a:r>
            <a:r>
              <a:rPr lang="en-US"/>
              <a:t>. </a:t>
            </a:r>
            <a:r>
              <a:rPr lang="en-US" err="1"/>
              <a:t>Bor</a:t>
            </a:r>
            <a:r>
              <a:rPr lang="en-US"/>
              <a:t> </a:t>
            </a:r>
            <a:r>
              <a:rPr lang="en-US" err="1"/>
              <a:t>aut</a:t>
            </a:r>
            <a:r>
              <a:rPr lang="en-US"/>
              <a:t> </a:t>
            </a:r>
            <a:r>
              <a:rPr lang="en-US" err="1"/>
              <a:t>offic</a:t>
            </a:r>
            <a:r>
              <a:rPr lang="en-US"/>
              <a:t> </a:t>
            </a:r>
            <a:r>
              <a:rPr lang="en-US" err="1"/>
              <a:t>te</a:t>
            </a:r>
            <a:r>
              <a:rPr lang="en-US"/>
              <a:t> re </a:t>
            </a:r>
            <a:r>
              <a:rPr lang="en-US" err="1"/>
              <a:t>repratatem</a:t>
            </a:r>
            <a:r>
              <a:rPr lang="en-US"/>
              <a:t> </a:t>
            </a:r>
            <a:r>
              <a:rPr lang="en-US" err="1"/>
              <a:t>quis</a:t>
            </a:r>
            <a:r>
              <a:rPr lang="en-US"/>
              <a:t> </a:t>
            </a:r>
            <a:r>
              <a:rPr lang="en-US" err="1"/>
              <a:t>ut</a:t>
            </a:r>
            <a:r>
              <a:rPr lang="en-US"/>
              <a:t> il </a:t>
            </a:r>
            <a:r>
              <a:rPr lang="en-US" err="1"/>
              <a:t>ipsa</a:t>
            </a:r>
            <a:r>
              <a:rPr lang="en-US"/>
              <a:t> </a:t>
            </a:r>
            <a:r>
              <a:rPr lang="en-US" err="1"/>
              <a:t>vollaut</a:t>
            </a:r>
            <a:r>
              <a:rPr lang="en-US"/>
              <a:t> </a:t>
            </a:r>
            <a:r>
              <a:rPr lang="en-US" err="1"/>
              <a:t>volupta</a:t>
            </a:r>
            <a:r>
              <a:rPr lang="en-US"/>
              <a:t>.</a:t>
            </a:r>
          </a:p>
        </p:txBody>
      </p:sp>
      <p:sp>
        <p:nvSpPr>
          <p:cNvPr id="14" name="Content Placeholder 6">
            <a:extLst>
              <a:ext uri="{FF2B5EF4-FFF2-40B4-BE49-F238E27FC236}">
                <a16:creationId xmlns:a16="http://schemas.microsoft.com/office/drawing/2014/main" id="{0AB589F0-C136-13D8-BB75-AB2258AD5A4E}"/>
              </a:ext>
            </a:extLst>
          </p:cNvPr>
          <p:cNvSpPr>
            <a:spLocks noGrp="1"/>
          </p:cNvSpPr>
          <p:nvPr>
            <p:ph sz="quarter" idx="21" hasCustomPrompt="1"/>
          </p:nvPr>
        </p:nvSpPr>
        <p:spPr>
          <a:xfrm>
            <a:off x="6503987" y="5589451"/>
            <a:ext cx="5040859" cy="352675"/>
          </a:xfrm>
          <a:prstGeom prst="rect">
            <a:avLst/>
          </a:prstGeom>
        </p:spPr>
        <p:txBody>
          <a:bodyPr lIns="0" tIns="91440" rIns="0" bIns="0"/>
          <a:lstStyle>
            <a:lvl1pPr marL="0" indent="0">
              <a:spcBef>
                <a:spcPts val="0"/>
              </a:spcBef>
              <a:buFontTx/>
              <a:buNone/>
              <a:defRPr sz="800">
                <a:solidFill>
                  <a:schemeClr val="bg1"/>
                </a:solidFill>
                <a:latin typeface="Poppins" panose="00000500000000000000" pitchFamily="2" charset="0"/>
                <a:cs typeface="Poppins" panose="00000500000000000000" pitchFamily="2" charset="0"/>
              </a:defRPr>
            </a:lvl1pPr>
            <a:lvl2pPr marL="457200" indent="0">
              <a:buFontTx/>
              <a:buNone/>
              <a:defRPr sz="1400">
                <a:solidFill>
                  <a:schemeClr val="bg1"/>
                </a:solidFill>
                <a:latin typeface="Poppins" panose="00000500000000000000" pitchFamily="2" charset="0"/>
                <a:cs typeface="Poppins" panose="00000500000000000000" pitchFamily="2" charset="0"/>
              </a:defRPr>
            </a:lvl2pPr>
            <a:lvl3pPr marL="914400" indent="0">
              <a:buFontTx/>
              <a:buNone/>
              <a:defRPr sz="1400">
                <a:solidFill>
                  <a:schemeClr val="bg1"/>
                </a:solidFill>
                <a:latin typeface="Poppins" panose="00000500000000000000" pitchFamily="2" charset="0"/>
                <a:cs typeface="Poppins" panose="00000500000000000000" pitchFamily="2" charset="0"/>
              </a:defRPr>
            </a:lvl3pPr>
            <a:lvl4pPr marL="1371600" indent="0">
              <a:buFontTx/>
              <a:buNone/>
              <a:defRPr sz="1400">
                <a:solidFill>
                  <a:schemeClr val="bg1"/>
                </a:solidFill>
                <a:latin typeface="Poppins" panose="00000500000000000000" pitchFamily="2" charset="0"/>
                <a:cs typeface="Poppins" panose="00000500000000000000" pitchFamily="2" charset="0"/>
              </a:defRPr>
            </a:lvl4pPr>
            <a:lvl5pPr marL="1828800" indent="0">
              <a:buFontTx/>
              <a:buNone/>
              <a:defRPr sz="1400">
                <a:solidFill>
                  <a:schemeClr val="bg1"/>
                </a:solidFill>
                <a:latin typeface="Poppins" panose="00000500000000000000" pitchFamily="2" charset="0"/>
                <a:cs typeface="Poppins" panose="00000500000000000000" pitchFamily="2" charset="0"/>
              </a:defRPr>
            </a:lvl5pPr>
          </a:lstStyle>
          <a:p>
            <a:pPr lvl="0"/>
            <a:r>
              <a:rPr lang="en-US"/>
              <a:t>Notes section</a:t>
            </a:r>
          </a:p>
        </p:txBody>
      </p:sp>
      <p:sp>
        <p:nvSpPr>
          <p:cNvPr id="2" name="Text Placeholder 5">
            <a:extLst>
              <a:ext uri="{FF2B5EF4-FFF2-40B4-BE49-F238E27FC236}">
                <a16:creationId xmlns:a16="http://schemas.microsoft.com/office/drawing/2014/main" id="{860FCC19-51EC-54AD-B2C9-994C0345E0A7}"/>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solidFill>
                  <a:schemeClr val="tx1"/>
                </a:solidFill>
                <a:latin typeface="Poppins SemiBold" pitchFamily="2" charset="77"/>
                <a:cs typeface="Poppins SemiBold" pitchFamily="2" charset="77"/>
              </a:rPr>
              <a:t>|  NXP  |  </a:t>
            </a:r>
            <a:r>
              <a:rPr lang="en-GB" dirty="0">
                <a:solidFill>
                  <a:schemeClr val="tx1"/>
                </a:solidFill>
                <a:latin typeface="Poppins Light" panose="00000400000000000000" pitchFamily="2" charset="0"/>
                <a:cs typeface="Poppins Light" panose="00000400000000000000" pitchFamily="2" charset="0"/>
              </a:rPr>
              <a:t>Public</a:t>
            </a:r>
          </a:p>
        </p:txBody>
      </p:sp>
      <p:sp>
        <p:nvSpPr>
          <p:cNvPr id="3" name="Text Placeholder 5">
            <a:extLst>
              <a:ext uri="{FF2B5EF4-FFF2-40B4-BE49-F238E27FC236}">
                <a16:creationId xmlns:a16="http://schemas.microsoft.com/office/drawing/2014/main" id="{8D29D4C1-2455-7FB5-9FA6-4C635E3A8654}"/>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solidFill>
                  <a:schemeClr val="tx1"/>
                </a:solidFill>
                <a:latin typeface="Poppins Light" panose="00000400000000000000" pitchFamily="2" charset="0"/>
                <a:cs typeface="Poppins Light" panose="00000400000000000000" pitchFamily="2" charset="0"/>
              </a:rPr>
              <a:t>‹#›</a:t>
            </a:fld>
            <a:endParaRPr lang="en-GB">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491766880"/>
      </p:ext>
    </p:extLst>
  </p:cSld>
  <p:clrMapOvr>
    <a:masterClrMapping/>
  </p:clrMapOvr>
  <p:extLst>
    <p:ext uri="{DCECCB84-F9BA-43D5-87BE-67443E8EF086}">
      <p15:sldGuideLst xmlns:p15="http://schemas.microsoft.com/office/powerpoint/2012/main">
        <p15:guide id="1" orient="horz" pos="459">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03076D58-FC00-5EE0-5C7E-BDA17369F4C2}"/>
              </a:ext>
            </a:extLst>
          </p:cNvPr>
          <p:cNvSpPr>
            <a:spLocks noGrp="1"/>
          </p:cNvSpPr>
          <p:nvPr>
            <p:ph type="body" sz="quarter" idx="16" hasCustomPrompt="1"/>
          </p:nvPr>
        </p:nvSpPr>
        <p:spPr>
          <a:xfrm>
            <a:off x="387514" y="1608657"/>
            <a:ext cx="5040860" cy="1454634"/>
          </a:xfrm>
          <a:prstGeom prst="rect">
            <a:avLst/>
          </a:prstGeom>
        </p:spPr>
        <p:txBody>
          <a:bodyPr lIns="0" tIns="0" rIns="0" bIns="0" anchor="b"/>
          <a:lstStyle>
            <a:lvl1pPr marL="0" indent="0">
              <a:lnSpc>
                <a:spcPct val="100000"/>
              </a:lnSpc>
              <a:spcBef>
                <a:spcPts val="0"/>
              </a:spcBef>
              <a:buNone/>
              <a:defRPr sz="2800" b="1" i="0">
                <a:solidFill>
                  <a:schemeClr val="bg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Slide title goes </a:t>
            </a:r>
            <a:br>
              <a:rPr lang="en-GB"/>
            </a:br>
            <a:r>
              <a:rPr lang="en-GB"/>
              <a:t>here over three lines </a:t>
            </a:r>
            <a:br>
              <a:rPr lang="en-GB"/>
            </a:br>
            <a:r>
              <a:rPr lang="en-GB"/>
              <a:t>if required</a:t>
            </a:r>
          </a:p>
        </p:txBody>
      </p:sp>
      <p:sp>
        <p:nvSpPr>
          <p:cNvPr id="15" name="Picture Placeholder 14">
            <a:extLst>
              <a:ext uri="{FF2B5EF4-FFF2-40B4-BE49-F238E27FC236}">
                <a16:creationId xmlns:a16="http://schemas.microsoft.com/office/drawing/2014/main" id="{FD387F8D-8C3F-FF40-223D-B4A1BC7AD224}"/>
              </a:ext>
            </a:extLst>
          </p:cNvPr>
          <p:cNvSpPr>
            <a:spLocks noGrp="1"/>
          </p:cNvSpPr>
          <p:nvPr>
            <p:ph type="pic" sz="quarter" idx="17" hasCustomPrompt="1"/>
          </p:nvPr>
        </p:nvSpPr>
        <p:spPr>
          <a:xfrm>
            <a:off x="6096000" y="0"/>
            <a:ext cx="6096000" cy="6858000"/>
          </a:xfrm>
          <a:prstGeom prst="rect">
            <a:avLst/>
          </a:prstGeom>
          <a:solidFill>
            <a:schemeClr val="tx2">
              <a:lumMod val="10000"/>
              <a:lumOff val="90000"/>
            </a:schemeClr>
          </a:solidFill>
        </p:spPr>
        <p:txBody>
          <a:bodyPr anchor="ctr"/>
          <a:lstStyle>
            <a:lvl1pPr marL="0" indent="0" algn="ctr">
              <a:buNone/>
              <a:defRPr sz="1400">
                <a:latin typeface="Poppins Light" panose="00000400000000000000" pitchFamily="2" charset="0"/>
                <a:cs typeface="Poppins Light" panose="00000400000000000000" pitchFamily="2" charset="0"/>
              </a:defRPr>
            </a:lvl1pPr>
          </a:lstStyle>
          <a:p>
            <a:r>
              <a:rPr lang="en-GB"/>
              <a:t>Insert image over here</a:t>
            </a:r>
          </a:p>
        </p:txBody>
      </p:sp>
      <p:sp>
        <p:nvSpPr>
          <p:cNvPr id="4" name="Text Placeholder 14">
            <a:extLst>
              <a:ext uri="{FF2B5EF4-FFF2-40B4-BE49-F238E27FC236}">
                <a16:creationId xmlns:a16="http://schemas.microsoft.com/office/drawing/2014/main" id="{B377D54B-1DE8-082A-D3FA-CE98BD6436CE}"/>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bg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5" name="Text Placeholder 14">
            <a:extLst>
              <a:ext uri="{FF2B5EF4-FFF2-40B4-BE49-F238E27FC236}">
                <a16:creationId xmlns:a16="http://schemas.microsoft.com/office/drawing/2014/main" id="{B2A60673-1797-B8DD-B887-8E698B0DBA70}"/>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bg2"/>
                </a:solidFill>
                <a:latin typeface="Poppins Light" panose="00000400000000000000" pitchFamily="2" charset="0"/>
                <a:cs typeface="Poppins Light" panose="000004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Secondary heading goes here</a:t>
            </a:r>
          </a:p>
        </p:txBody>
      </p:sp>
      <p:sp>
        <p:nvSpPr>
          <p:cNvPr id="6" name="Content Placeholder 6">
            <a:extLst>
              <a:ext uri="{FF2B5EF4-FFF2-40B4-BE49-F238E27FC236}">
                <a16:creationId xmlns:a16="http://schemas.microsoft.com/office/drawing/2014/main" id="{E38B33AA-B3CB-2219-3C22-551C7F1779F9}"/>
              </a:ext>
            </a:extLst>
          </p:cNvPr>
          <p:cNvSpPr>
            <a:spLocks noGrp="1"/>
          </p:cNvSpPr>
          <p:nvPr>
            <p:ph sz="quarter" idx="20" hasCustomPrompt="1"/>
          </p:nvPr>
        </p:nvSpPr>
        <p:spPr>
          <a:xfrm>
            <a:off x="403150" y="3432254"/>
            <a:ext cx="5040859" cy="2034268"/>
          </a:xfrm>
          <a:prstGeom prst="rect">
            <a:avLst/>
          </a:prstGeom>
        </p:spPr>
        <p:txBody>
          <a:bodyPr lIns="0" tIns="0" rIns="0" bIns="0"/>
          <a:lstStyle>
            <a:lvl1pPr marL="0" indent="0">
              <a:buFontTx/>
              <a:buNone/>
              <a:defRPr sz="1400">
                <a:solidFill>
                  <a:schemeClr val="bg1"/>
                </a:solidFill>
                <a:latin typeface="Poppins" panose="00000500000000000000" pitchFamily="2" charset="0"/>
                <a:cs typeface="Poppins" panose="00000500000000000000" pitchFamily="2" charset="0"/>
              </a:defRPr>
            </a:lvl1pPr>
            <a:lvl2pPr marL="457200" indent="0">
              <a:buFontTx/>
              <a:buNone/>
              <a:defRPr sz="1400">
                <a:solidFill>
                  <a:schemeClr val="bg1"/>
                </a:solidFill>
                <a:latin typeface="Poppins" panose="00000500000000000000" pitchFamily="2" charset="0"/>
                <a:cs typeface="Poppins" panose="00000500000000000000" pitchFamily="2" charset="0"/>
              </a:defRPr>
            </a:lvl2pPr>
            <a:lvl3pPr marL="914400" indent="0">
              <a:buFontTx/>
              <a:buNone/>
              <a:defRPr sz="1400">
                <a:solidFill>
                  <a:schemeClr val="bg1"/>
                </a:solidFill>
                <a:latin typeface="Poppins" panose="00000500000000000000" pitchFamily="2" charset="0"/>
                <a:cs typeface="Poppins" panose="00000500000000000000" pitchFamily="2" charset="0"/>
              </a:defRPr>
            </a:lvl3pPr>
            <a:lvl4pPr marL="1371600" indent="0">
              <a:buFontTx/>
              <a:buNone/>
              <a:defRPr sz="1400">
                <a:solidFill>
                  <a:schemeClr val="bg1"/>
                </a:solidFill>
                <a:latin typeface="Poppins" panose="00000500000000000000" pitchFamily="2" charset="0"/>
                <a:cs typeface="Poppins" panose="00000500000000000000" pitchFamily="2" charset="0"/>
              </a:defRPr>
            </a:lvl4pPr>
            <a:lvl5pPr marL="1828800" indent="0">
              <a:buFontTx/>
              <a:buNone/>
              <a:defRPr sz="1400">
                <a:solidFill>
                  <a:schemeClr val="bg1"/>
                </a:solidFill>
                <a:latin typeface="Poppins" panose="00000500000000000000" pitchFamily="2" charset="0"/>
                <a:cs typeface="Poppins" panose="00000500000000000000" pitchFamily="2" charset="0"/>
              </a:defRPr>
            </a:lvl5pPr>
          </a:lstStyle>
          <a:p>
            <a:pPr lvl="0"/>
            <a:r>
              <a:rPr lang="en-US" err="1"/>
              <a:t>Inctur</a:t>
            </a:r>
            <a:r>
              <a:rPr lang="en-US"/>
              <a:t>? </a:t>
            </a:r>
            <a:r>
              <a:rPr lang="en-US" err="1"/>
              <a:t>Otatur</a:t>
            </a:r>
            <a:r>
              <a:rPr lang="en-US"/>
              <a:t> </a:t>
            </a:r>
            <a:r>
              <a:rPr lang="en-US" err="1"/>
              <a:t>sendes</a:t>
            </a:r>
            <a:r>
              <a:rPr lang="en-US"/>
              <a:t> </a:t>
            </a:r>
            <a:r>
              <a:rPr lang="en-US" err="1"/>
              <a:t>sinctestest</a:t>
            </a:r>
            <a:r>
              <a:rPr lang="en-US"/>
              <a:t> et ex et </a:t>
            </a:r>
            <a:r>
              <a:rPr lang="en-US" err="1"/>
              <a:t>vollab</a:t>
            </a:r>
            <a:r>
              <a:rPr lang="en-US"/>
              <a:t> is del id </a:t>
            </a:r>
            <a:r>
              <a:rPr lang="en-US" err="1"/>
              <a:t>quaecust</a:t>
            </a:r>
            <a:r>
              <a:rPr lang="en-US"/>
              <a:t>, </a:t>
            </a:r>
            <a:r>
              <a:rPr lang="en-US" err="1"/>
              <a:t>inctemquam</a:t>
            </a:r>
            <a:r>
              <a:rPr lang="en-US"/>
              <a:t> </a:t>
            </a:r>
            <a:r>
              <a:rPr lang="en-US" err="1"/>
              <a:t>fuga</a:t>
            </a:r>
            <a:r>
              <a:rPr lang="en-US"/>
              <a:t>. Ne </a:t>
            </a:r>
            <a:r>
              <a:rPr lang="en-US" err="1"/>
              <a:t>pror</a:t>
            </a:r>
            <a:r>
              <a:rPr lang="en-US"/>
              <a:t> </a:t>
            </a:r>
            <a:r>
              <a:rPr lang="en-US" err="1"/>
              <a:t>arcia</a:t>
            </a:r>
            <a:r>
              <a:rPr lang="en-US"/>
              <a:t> nus </a:t>
            </a:r>
            <a:r>
              <a:rPr lang="en-US" err="1"/>
              <a:t>diti</a:t>
            </a:r>
            <a:r>
              <a:rPr lang="en-US"/>
              <a:t> cones que </a:t>
            </a:r>
            <a:r>
              <a:rPr lang="en-US" err="1"/>
              <a:t>voloribus</a:t>
            </a:r>
            <a:r>
              <a:rPr lang="en-US"/>
              <a:t>, </a:t>
            </a:r>
            <a:r>
              <a:rPr lang="en-US" err="1"/>
              <a:t>sitati</a:t>
            </a:r>
            <a:r>
              <a:rPr lang="en-US"/>
              <a:t> </a:t>
            </a:r>
            <a:r>
              <a:rPr lang="en-US" err="1"/>
              <a:t>nimet</a:t>
            </a:r>
            <a:r>
              <a:rPr lang="en-US"/>
              <a:t>, </a:t>
            </a:r>
            <a:r>
              <a:rPr lang="en-US" err="1"/>
              <a:t>ut</a:t>
            </a:r>
            <a:r>
              <a:rPr lang="en-US"/>
              <a:t> </a:t>
            </a:r>
            <a:r>
              <a:rPr lang="en-US" err="1"/>
              <a:t>unt</a:t>
            </a:r>
            <a:r>
              <a:rPr lang="en-US"/>
              <a:t> </a:t>
            </a:r>
            <a:r>
              <a:rPr lang="en-US" err="1"/>
              <a:t>aris</a:t>
            </a:r>
            <a:r>
              <a:rPr lang="en-US"/>
              <a:t> </a:t>
            </a:r>
            <a:r>
              <a:rPr lang="en-US" err="1"/>
              <a:t>corest</a:t>
            </a:r>
            <a:r>
              <a:rPr lang="en-US"/>
              <a:t> </a:t>
            </a:r>
            <a:r>
              <a:rPr lang="en-US" err="1"/>
              <a:t>explaborit</a:t>
            </a:r>
            <a:r>
              <a:rPr lang="en-US"/>
              <a:t> </a:t>
            </a:r>
            <a:r>
              <a:rPr lang="en-US" err="1"/>
              <a:t>labo</a:t>
            </a:r>
            <a:r>
              <a:rPr lang="en-US"/>
              <a:t>. </a:t>
            </a:r>
            <a:r>
              <a:rPr lang="en-US" err="1"/>
              <a:t>Bor</a:t>
            </a:r>
            <a:r>
              <a:rPr lang="en-US"/>
              <a:t> </a:t>
            </a:r>
            <a:r>
              <a:rPr lang="en-US" err="1"/>
              <a:t>aut</a:t>
            </a:r>
            <a:r>
              <a:rPr lang="en-US"/>
              <a:t> </a:t>
            </a:r>
            <a:r>
              <a:rPr lang="en-US" err="1"/>
              <a:t>offic</a:t>
            </a:r>
            <a:r>
              <a:rPr lang="en-US"/>
              <a:t> </a:t>
            </a:r>
            <a:r>
              <a:rPr lang="en-US" err="1"/>
              <a:t>te</a:t>
            </a:r>
            <a:r>
              <a:rPr lang="en-US"/>
              <a:t> re </a:t>
            </a:r>
            <a:r>
              <a:rPr lang="en-US" err="1"/>
              <a:t>repratatem</a:t>
            </a:r>
            <a:r>
              <a:rPr lang="en-US"/>
              <a:t> </a:t>
            </a:r>
            <a:r>
              <a:rPr lang="en-US" err="1"/>
              <a:t>quis</a:t>
            </a:r>
            <a:r>
              <a:rPr lang="en-US"/>
              <a:t> </a:t>
            </a:r>
            <a:r>
              <a:rPr lang="en-US" err="1"/>
              <a:t>ut</a:t>
            </a:r>
            <a:r>
              <a:rPr lang="en-US"/>
              <a:t> il </a:t>
            </a:r>
            <a:r>
              <a:rPr lang="en-US" err="1"/>
              <a:t>ipsa</a:t>
            </a:r>
            <a:r>
              <a:rPr lang="en-US"/>
              <a:t> </a:t>
            </a:r>
            <a:r>
              <a:rPr lang="en-US" err="1"/>
              <a:t>vollaut</a:t>
            </a:r>
            <a:r>
              <a:rPr lang="en-US"/>
              <a:t> </a:t>
            </a:r>
            <a:r>
              <a:rPr lang="en-US" err="1"/>
              <a:t>volupta</a:t>
            </a:r>
            <a:r>
              <a:rPr lang="en-US"/>
              <a:t>.</a:t>
            </a:r>
          </a:p>
        </p:txBody>
      </p:sp>
      <p:sp>
        <p:nvSpPr>
          <p:cNvPr id="7" name="Content Placeholder 6">
            <a:extLst>
              <a:ext uri="{FF2B5EF4-FFF2-40B4-BE49-F238E27FC236}">
                <a16:creationId xmlns:a16="http://schemas.microsoft.com/office/drawing/2014/main" id="{712F84F0-CEC7-5A41-1226-17EE7DAE2F71}"/>
              </a:ext>
            </a:extLst>
          </p:cNvPr>
          <p:cNvSpPr>
            <a:spLocks noGrp="1"/>
          </p:cNvSpPr>
          <p:nvPr>
            <p:ph sz="quarter" idx="21" hasCustomPrompt="1"/>
          </p:nvPr>
        </p:nvSpPr>
        <p:spPr>
          <a:xfrm>
            <a:off x="403150" y="5589451"/>
            <a:ext cx="5040859" cy="352675"/>
          </a:xfrm>
          <a:prstGeom prst="rect">
            <a:avLst/>
          </a:prstGeom>
        </p:spPr>
        <p:txBody>
          <a:bodyPr lIns="0" tIns="91440" rIns="0" bIns="0"/>
          <a:lstStyle>
            <a:lvl1pPr marL="0" indent="0">
              <a:spcBef>
                <a:spcPts val="0"/>
              </a:spcBef>
              <a:buFontTx/>
              <a:buNone/>
              <a:defRPr sz="800">
                <a:solidFill>
                  <a:schemeClr val="bg1"/>
                </a:solidFill>
                <a:latin typeface="Poppins" panose="00000500000000000000" pitchFamily="2" charset="0"/>
                <a:cs typeface="Poppins" panose="00000500000000000000" pitchFamily="2" charset="0"/>
              </a:defRPr>
            </a:lvl1pPr>
            <a:lvl2pPr marL="457200" indent="0">
              <a:buFontTx/>
              <a:buNone/>
              <a:defRPr sz="1400">
                <a:solidFill>
                  <a:schemeClr val="bg1"/>
                </a:solidFill>
                <a:latin typeface="Poppins" panose="00000500000000000000" pitchFamily="2" charset="0"/>
                <a:cs typeface="Poppins" panose="00000500000000000000" pitchFamily="2" charset="0"/>
              </a:defRPr>
            </a:lvl2pPr>
            <a:lvl3pPr marL="914400" indent="0">
              <a:buFontTx/>
              <a:buNone/>
              <a:defRPr sz="1400">
                <a:solidFill>
                  <a:schemeClr val="bg1"/>
                </a:solidFill>
                <a:latin typeface="Poppins" panose="00000500000000000000" pitchFamily="2" charset="0"/>
                <a:cs typeface="Poppins" panose="00000500000000000000" pitchFamily="2" charset="0"/>
              </a:defRPr>
            </a:lvl3pPr>
            <a:lvl4pPr marL="1371600" indent="0">
              <a:buFontTx/>
              <a:buNone/>
              <a:defRPr sz="1400">
                <a:solidFill>
                  <a:schemeClr val="bg1"/>
                </a:solidFill>
                <a:latin typeface="Poppins" panose="00000500000000000000" pitchFamily="2" charset="0"/>
                <a:cs typeface="Poppins" panose="00000500000000000000" pitchFamily="2" charset="0"/>
              </a:defRPr>
            </a:lvl4pPr>
            <a:lvl5pPr marL="1828800" indent="0">
              <a:buFontTx/>
              <a:buNone/>
              <a:defRPr sz="1400">
                <a:solidFill>
                  <a:schemeClr val="bg1"/>
                </a:solidFill>
                <a:latin typeface="Poppins" panose="00000500000000000000" pitchFamily="2" charset="0"/>
                <a:cs typeface="Poppins" panose="00000500000000000000" pitchFamily="2" charset="0"/>
              </a:defRPr>
            </a:lvl5pPr>
          </a:lstStyle>
          <a:p>
            <a:pPr lvl="0"/>
            <a:r>
              <a:rPr lang="en-US"/>
              <a:t>Notes section</a:t>
            </a:r>
          </a:p>
        </p:txBody>
      </p:sp>
    </p:spTree>
    <p:extLst>
      <p:ext uri="{BB962C8B-B14F-4D97-AF65-F5344CB8AC3E}">
        <p14:creationId xmlns:p14="http://schemas.microsoft.com/office/powerpoint/2010/main" val="3859034754"/>
      </p:ext>
    </p:extLst>
  </p:cSld>
  <p:clrMapOvr>
    <a:masterClrMapping/>
  </p:clrMapOvr>
  <p:extLst>
    <p:ext uri="{DCECCB84-F9BA-43D5-87BE-67443E8EF086}">
      <p15:sldGuideLst xmlns:p15="http://schemas.microsoft.com/office/powerpoint/2012/main">
        <p15:guide id="1" orient="horz" pos="459">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49372B4-79FF-1568-B3D6-7FCAAA20B7B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6624" y="0"/>
            <a:ext cx="5675376" cy="6858000"/>
          </a:xfrm>
          <a:prstGeom prst="rect">
            <a:avLst/>
          </a:prstGeom>
        </p:spPr>
      </p:pic>
      <p:sp>
        <p:nvSpPr>
          <p:cNvPr id="10" name="Text Placeholder 5">
            <a:extLst>
              <a:ext uri="{FF2B5EF4-FFF2-40B4-BE49-F238E27FC236}">
                <a16:creationId xmlns:a16="http://schemas.microsoft.com/office/drawing/2014/main" id="{B61CC271-180C-648D-087D-DEC613F81762}"/>
              </a:ext>
            </a:extLst>
          </p:cNvPr>
          <p:cNvSpPr txBox="1">
            <a:spLocks/>
          </p:cNvSpPr>
          <p:nvPr userDrawn="1"/>
        </p:nvSpPr>
        <p:spPr>
          <a:xfrm>
            <a:off x="1343025" y="6292680"/>
            <a:ext cx="5062539" cy="274863"/>
          </a:xfrm>
          <a:prstGeom prst="rect">
            <a:avLst/>
          </a:prstGeom>
        </p:spPr>
        <p:txBody>
          <a:bodyPr lIns="0" tIns="0" rIns="0" bIns="0" anchor="b"/>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0" i="0" dirty="0">
                <a:solidFill>
                  <a:schemeClr val="tx1">
                    <a:lumMod val="50000"/>
                  </a:schemeClr>
                </a:solidFill>
                <a:latin typeface="Poppins SemiBold" pitchFamily="2" charset="77"/>
                <a:cs typeface="Poppins SemiBold" pitchFamily="2" charset="77"/>
              </a:rPr>
              <a:t>|  Public  |  </a:t>
            </a:r>
            <a:r>
              <a:rPr lang="en-US" sz="800" b="0" i="0" dirty="0">
                <a:solidFill>
                  <a:schemeClr val="tx1">
                    <a:lumMod val="50000"/>
                  </a:schemeClr>
                </a:solidFill>
                <a:latin typeface="Poppins" panose="00000500000000000000" pitchFamily="2" charset="0"/>
                <a:cs typeface="Poppins" panose="00000500000000000000" pitchFamily="2" charset="0"/>
              </a:rPr>
              <a:t>NXP and the NXP logo are trademarks of NXP B.V. All other product </a:t>
            </a:r>
            <a:br>
              <a:rPr lang="en-US" sz="800" b="0" i="0" dirty="0">
                <a:solidFill>
                  <a:schemeClr val="tx1">
                    <a:lumMod val="50000"/>
                  </a:schemeClr>
                </a:solidFill>
                <a:latin typeface="Poppins" panose="00000500000000000000" pitchFamily="2" charset="0"/>
                <a:cs typeface="Poppins" panose="00000500000000000000" pitchFamily="2" charset="0"/>
              </a:rPr>
            </a:br>
            <a:r>
              <a:rPr lang="en-US" sz="800" b="0" i="0" dirty="0">
                <a:solidFill>
                  <a:schemeClr val="tx1">
                    <a:lumMod val="50000"/>
                  </a:schemeClr>
                </a:solidFill>
                <a:latin typeface="Poppins" panose="00000500000000000000" pitchFamily="2" charset="0"/>
                <a:cs typeface="Poppins" panose="00000500000000000000" pitchFamily="2" charset="0"/>
              </a:rPr>
              <a:t>or service names are the property of their respective owners. © 2024 NXP B.V.</a:t>
            </a:r>
          </a:p>
        </p:txBody>
      </p:sp>
      <p:sp>
        <p:nvSpPr>
          <p:cNvPr id="19" name="Title 17">
            <a:extLst>
              <a:ext uri="{FF2B5EF4-FFF2-40B4-BE49-F238E27FC236}">
                <a16:creationId xmlns:a16="http://schemas.microsoft.com/office/drawing/2014/main" id="{7604B72C-3E22-5D39-D192-EC4666871B0F}"/>
              </a:ext>
            </a:extLst>
          </p:cNvPr>
          <p:cNvSpPr>
            <a:spLocks noGrp="1"/>
          </p:cNvSpPr>
          <p:nvPr>
            <p:ph type="title" hasCustomPrompt="1"/>
          </p:nvPr>
        </p:nvSpPr>
        <p:spPr>
          <a:xfrm>
            <a:off x="1343025" y="1616532"/>
            <a:ext cx="5062539" cy="2610984"/>
          </a:xfrm>
          <a:prstGeom prst="rect">
            <a:avLst/>
          </a:prstGeom>
        </p:spPr>
        <p:txBody>
          <a:bodyPr lIns="0" tIns="0" rIns="0" bIns="0" anchor="b"/>
          <a:lstStyle>
            <a:lvl1pPr>
              <a:defRPr lang="en-US" sz="4200" dirty="0">
                <a:latin typeface="Poppins SemiBold" panose="00000700000000000000" pitchFamily="2" charset="0"/>
                <a:ea typeface="+mn-ea"/>
                <a:cs typeface="Poppins SemiBold" panose="00000700000000000000" pitchFamily="2" charset="0"/>
              </a:defRPr>
            </a:lvl1pPr>
          </a:lstStyle>
          <a:p>
            <a:pPr marL="0" lvl="0" indent="0">
              <a:lnSpc>
                <a:spcPct val="100000"/>
              </a:lnSpc>
              <a:spcBef>
                <a:spcPts val="1000"/>
              </a:spcBef>
              <a:buFontTx/>
            </a:pPr>
            <a:r>
              <a:rPr lang="en-US" dirty="0"/>
              <a:t>The Presentation Title Goes Here</a:t>
            </a:r>
          </a:p>
        </p:txBody>
      </p:sp>
      <p:sp>
        <p:nvSpPr>
          <p:cNvPr id="22" name="Text Placeholder 20">
            <a:extLst>
              <a:ext uri="{FF2B5EF4-FFF2-40B4-BE49-F238E27FC236}">
                <a16:creationId xmlns:a16="http://schemas.microsoft.com/office/drawing/2014/main" id="{83503EB8-22AC-2652-541F-328652BFB8EE}"/>
              </a:ext>
            </a:extLst>
          </p:cNvPr>
          <p:cNvSpPr>
            <a:spLocks noGrp="1"/>
          </p:cNvSpPr>
          <p:nvPr>
            <p:ph type="body" sz="quarter" idx="13" hasCustomPrompt="1"/>
          </p:nvPr>
        </p:nvSpPr>
        <p:spPr>
          <a:xfrm>
            <a:off x="1342652" y="4695137"/>
            <a:ext cx="5062539" cy="423152"/>
          </a:xfrm>
          <a:prstGeom prst="rect">
            <a:avLst/>
          </a:prstGeom>
        </p:spPr>
        <p:txBody>
          <a:bodyPr lIns="0" tIns="0" rIns="0" bIns="0" anchor="b"/>
          <a:lstStyle>
            <a:lvl1pPr marL="0" indent="0">
              <a:lnSpc>
                <a:spcPct val="100000"/>
              </a:lnSpc>
              <a:buFontTx/>
              <a:buNone/>
              <a:defRPr sz="18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Subheading or speaker name</a:t>
            </a:r>
          </a:p>
        </p:txBody>
      </p:sp>
      <p:sp>
        <p:nvSpPr>
          <p:cNvPr id="24" name="Text Placeholder 20">
            <a:extLst>
              <a:ext uri="{FF2B5EF4-FFF2-40B4-BE49-F238E27FC236}">
                <a16:creationId xmlns:a16="http://schemas.microsoft.com/office/drawing/2014/main" id="{D8507CC8-D535-4BC6-E58E-11FA855D0C8A}"/>
              </a:ext>
            </a:extLst>
          </p:cNvPr>
          <p:cNvSpPr>
            <a:spLocks noGrp="1"/>
          </p:cNvSpPr>
          <p:nvPr>
            <p:ph type="body" sz="quarter" idx="14" hasCustomPrompt="1"/>
          </p:nvPr>
        </p:nvSpPr>
        <p:spPr>
          <a:xfrm>
            <a:off x="1342652" y="5223518"/>
            <a:ext cx="5062539" cy="847618"/>
          </a:xfrm>
          <a:prstGeom prst="rect">
            <a:avLst/>
          </a:prstGeom>
        </p:spPr>
        <p:txBody>
          <a:bodyPr lIns="0" tIns="0" rIns="0" bIns="0" anchor="t"/>
          <a:lstStyle>
            <a:lvl1pPr marL="0" indent="0">
              <a:lnSpc>
                <a:spcPct val="100000"/>
              </a:lnSpc>
              <a:buFontTx/>
              <a:buNone/>
              <a:defRPr sz="150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If required goes here | speaker title, date and/or additional information</a:t>
            </a:r>
          </a:p>
        </p:txBody>
      </p:sp>
      <p:grpSp>
        <p:nvGrpSpPr>
          <p:cNvPr id="4" name="Group 3">
            <a:extLst>
              <a:ext uri="{FF2B5EF4-FFF2-40B4-BE49-F238E27FC236}">
                <a16:creationId xmlns:a16="http://schemas.microsoft.com/office/drawing/2014/main" id="{1BEB20A5-EF9D-B4CD-8327-7B9564DB7690}"/>
              </a:ext>
            </a:extLst>
          </p:cNvPr>
          <p:cNvGrpSpPr/>
          <p:nvPr userDrawn="1"/>
        </p:nvGrpSpPr>
        <p:grpSpPr>
          <a:xfrm>
            <a:off x="532238" y="532263"/>
            <a:ext cx="1522954" cy="515204"/>
            <a:chOff x="532238" y="532263"/>
            <a:chExt cx="1522954" cy="515204"/>
          </a:xfrm>
        </p:grpSpPr>
        <p:sp>
          <p:nvSpPr>
            <p:cNvPr id="6" name="Freeform: Shape 5">
              <a:extLst>
                <a:ext uri="{FF2B5EF4-FFF2-40B4-BE49-F238E27FC236}">
                  <a16:creationId xmlns:a16="http://schemas.microsoft.com/office/drawing/2014/main" id="{4B8B0E0D-A07D-CED0-324D-F6B0BD7878E5}"/>
                </a:ext>
              </a:extLst>
            </p:cNvPr>
            <p:cNvSpPr/>
            <p:nvPr/>
          </p:nvSpPr>
          <p:spPr>
            <a:xfrm>
              <a:off x="532238" y="532263"/>
              <a:ext cx="584573" cy="515204"/>
            </a:xfrm>
            <a:custGeom>
              <a:avLst/>
              <a:gdLst>
                <a:gd name="connsiteX0" fmla="*/ 670274 w 919067"/>
                <a:gd name="connsiteY0" fmla="*/ 0 h 810006"/>
                <a:gd name="connsiteX1" fmla="*/ 670274 w 919067"/>
                <a:gd name="connsiteY1" fmla="*/ 489394 h 810006"/>
                <a:gd name="connsiteX2" fmla="*/ 248984 w 919067"/>
                <a:gd name="connsiteY2" fmla="*/ 0 h 810006"/>
                <a:gd name="connsiteX3" fmla="*/ 0 w 919067"/>
                <a:gd name="connsiteY3" fmla="*/ 0 h 810006"/>
                <a:gd name="connsiteX4" fmla="*/ 0 w 919067"/>
                <a:gd name="connsiteY4" fmla="*/ 809244 h 810006"/>
                <a:gd name="connsiteX5" fmla="*/ 476 w 919067"/>
                <a:gd name="connsiteY5" fmla="*/ 810006 h 810006"/>
                <a:gd name="connsiteX6" fmla="*/ 249174 w 919067"/>
                <a:gd name="connsiteY6" fmla="*/ 809911 h 810006"/>
                <a:gd name="connsiteX7" fmla="*/ 249079 w 919067"/>
                <a:gd name="connsiteY7" fmla="*/ 320516 h 810006"/>
                <a:gd name="connsiteX8" fmla="*/ 670370 w 919067"/>
                <a:gd name="connsiteY8" fmla="*/ 810006 h 810006"/>
                <a:gd name="connsiteX9" fmla="*/ 919067 w 919067"/>
                <a:gd name="connsiteY9" fmla="*/ 405003 h 810006"/>
                <a:gd name="connsiteX10" fmla="*/ 670370 w 919067"/>
                <a:gd name="connsiteY10"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067" h="810006">
                  <a:moveTo>
                    <a:pt x="670274" y="0"/>
                  </a:moveTo>
                  <a:lnTo>
                    <a:pt x="670274" y="489394"/>
                  </a:lnTo>
                  <a:lnTo>
                    <a:pt x="248984" y="0"/>
                  </a:lnTo>
                  <a:lnTo>
                    <a:pt x="0" y="0"/>
                  </a:lnTo>
                  <a:lnTo>
                    <a:pt x="0" y="809244"/>
                  </a:lnTo>
                  <a:lnTo>
                    <a:pt x="476" y="810006"/>
                  </a:lnTo>
                  <a:lnTo>
                    <a:pt x="249174" y="809911"/>
                  </a:lnTo>
                  <a:lnTo>
                    <a:pt x="249079" y="320516"/>
                  </a:lnTo>
                  <a:lnTo>
                    <a:pt x="670370" y="810006"/>
                  </a:lnTo>
                  <a:lnTo>
                    <a:pt x="919067" y="405003"/>
                  </a:lnTo>
                  <a:lnTo>
                    <a:pt x="670370" y="0"/>
                  </a:lnTo>
                </a:path>
              </a:pathLst>
            </a:custGeom>
            <a:solidFill>
              <a:srgbClr val="F9B500"/>
            </a:solidFill>
            <a:ln w="9525" cap="flat">
              <a:noFill/>
              <a:prstDash val="solid"/>
              <a:miter/>
            </a:ln>
          </p:spPr>
          <p:txBody>
            <a:bodyPr rtlCol="0" anchor="ctr"/>
            <a:lstStyle/>
            <a:p>
              <a:endParaRPr lang="en-US" dirty="0">
                <a:latin typeface="Poppins" panose="00000500000000000000" pitchFamily="2" charset="0"/>
              </a:endParaRPr>
            </a:p>
          </p:txBody>
        </p:sp>
        <p:sp>
          <p:nvSpPr>
            <p:cNvPr id="7" name="Freeform: Shape 6">
              <a:extLst>
                <a:ext uri="{FF2B5EF4-FFF2-40B4-BE49-F238E27FC236}">
                  <a16:creationId xmlns:a16="http://schemas.microsoft.com/office/drawing/2014/main" id="{E4B9C520-802F-607D-CD32-293B8F5FF939}"/>
                </a:ext>
              </a:extLst>
            </p:cNvPr>
            <p:cNvSpPr/>
            <p:nvPr/>
          </p:nvSpPr>
          <p:spPr>
            <a:xfrm>
              <a:off x="1484069" y="532263"/>
              <a:ext cx="571123" cy="515204"/>
            </a:xfrm>
            <a:custGeom>
              <a:avLst/>
              <a:gdLst>
                <a:gd name="connsiteX0" fmla="*/ 603599 w 897921"/>
                <a:gd name="connsiteY0" fmla="*/ 0 h 810006"/>
                <a:gd name="connsiteX1" fmla="*/ 248698 w 897921"/>
                <a:gd name="connsiteY1" fmla="*/ 0 h 810006"/>
                <a:gd name="connsiteX2" fmla="*/ 0 w 897921"/>
                <a:gd name="connsiteY2" fmla="*/ 405003 h 810006"/>
                <a:gd name="connsiteX3" fmla="*/ 248603 w 897921"/>
                <a:gd name="connsiteY3" fmla="*/ 810006 h 810006"/>
                <a:gd name="connsiteX4" fmla="*/ 248698 w 897921"/>
                <a:gd name="connsiteY4" fmla="*/ 810006 h 810006"/>
                <a:gd name="connsiteX5" fmla="*/ 248603 w 897921"/>
                <a:gd name="connsiteY5" fmla="*/ 631127 h 810006"/>
                <a:gd name="connsiteX6" fmla="*/ 668750 w 897921"/>
                <a:gd name="connsiteY6" fmla="*/ 631127 h 810006"/>
                <a:gd name="connsiteX7" fmla="*/ 897922 w 897921"/>
                <a:gd name="connsiteY7" fmla="*/ 372142 h 810006"/>
                <a:gd name="connsiteX8" fmla="*/ 897922 w 897921"/>
                <a:gd name="connsiteY8" fmla="*/ 276987 h 810006"/>
                <a:gd name="connsiteX9" fmla="*/ 603599 w 897921"/>
                <a:gd name="connsiteY9" fmla="*/ 0 h 810006"/>
                <a:gd name="connsiteX10" fmla="*/ 665702 w 897921"/>
                <a:gd name="connsiteY10" fmla="*/ 326803 h 810006"/>
                <a:gd name="connsiteX11" fmla="*/ 584835 w 897921"/>
                <a:gd name="connsiteY11" fmla="*/ 430054 h 810006"/>
                <a:gd name="connsiteX12" fmla="*/ 248984 w 897921"/>
                <a:gd name="connsiteY12" fmla="*/ 430054 h 810006"/>
                <a:gd name="connsiteX13" fmla="*/ 248984 w 897921"/>
                <a:gd name="connsiteY13" fmla="*/ 200882 h 810006"/>
                <a:gd name="connsiteX14" fmla="*/ 563499 w 897921"/>
                <a:gd name="connsiteY14" fmla="*/ 200882 h 810006"/>
                <a:gd name="connsiteX15" fmla="*/ 665702 w 897921"/>
                <a:gd name="connsiteY15" fmla="*/ 286893 h 810006"/>
                <a:gd name="connsiteX16" fmla="*/ 665702 w 897921"/>
                <a:gd name="connsiteY16" fmla="*/ 326803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921" h="810006">
                  <a:moveTo>
                    <a:pt x="603599" y="0"/>
                  </a:moveTo>
                  <a:lnTo>
                    <a:pt x="248698" y="0"/>
                  </a:lnTo>
                  <a:lnTo>
                    <a:pt x="0" y="405003"/>
                  </a:lnTo>
                  <a:lnTo>
                    <a:pt x="248603" y="810006"/>
                  </a:lnTo>
                  <a:lnTo>
                    <a:pt x="248698" y="810006"/>
                  </a:lnTo>
                  <a:lnTo>
                    <a:pt x="248603" y="631127"/>
                  </a:lnTo>
                  <a:lnTo>
                    <a:pt x="668750" y="631127"/>
                  </a:lnTo>
                  <a:cubicBezTo>
                    <a:pt x="845153" y="631127"/>
                    <a:pt x="897922" y="492728"/>
                    <a:pt x="897922" y="372142"/>
                  </a:cubicBezTo>
                  <a:lnTo>
                    <a:pt x="897922" y="276987"/>
                  </a:lnTo>
                  <a:cubicBezTo>
                    <a:pt x="897922" y="118300"/>
                    <a:pt x="840677" y="0"/>
                    <a:pt x="603599" y="0"/>
                  </a:cubicBezTo>
                  <a:close/>
                  <a:moveTo>
                    <a:pt x="665702" y="326803"/>
                  </a:moveTo>
                  <a:cubicBezTo>
                    <a:pt x="665702" y="374809"/>
                    <a:pt x="643223" y="430054"/>
                    <a:pt x="584835" y="430054"/>
                  </a:cubicBezTo>
                  <a:lnTo>
                    <a:pt x="248984" y="430054"/>
                  </a:lnTo>
                  <a:lnTo>
                    <a:pt x="248984" y="200882"/>
                  </a:lnTo>
                  <a:lnTo>
                    <a:pt x="563499" y="200882"/>
                  </a:lnTo>
                  <a:cubicBezTo>
                    <a:pt x="638747" y="200882"/>
                    <a:pt x="665702" y="232124"/>
                    <a:pt x="665702" y="286893"/>
                  </a:cubicBezTo>
                  <a:lnTo>
                    <a:pt x="665702" y="326803"/>
                  </a:lnTo>
                  <a:close/>
                </a:path>
              </a:pathLst>
            </a:custGeom>
            <a:solidFill>
              <a:srgbClr val="69CA00"/>
            </a:solidFill>
            <a:ln w="9525" cap="flat">
              <a:noFill/>
              <a:prstDash val="solid"/>
              <a:miter/>
            </a:ln>
          </p:spPr>
          <p:txBody>
            <a:bodyPr rtlCol="0" anchor="ctr"/>
            <a:lstStyle/>
            <a:p>
              <a:endParaRPr lang="en-US" dirty="0">
                <a:latin typeface="Poppins" panose="00000500000000000000" pitchFamily="2" charset="0"/>
              </a:endParaRPr>
            </a:p>
          </p:txBody>
        </p:sp>
        <p:sp>
          <p:nvSpPr>
            <p:cNvPr id="9" name="Freeform: Shape 8">
              <a:extLst>
                <a:ext uri="{FF2B5EF4-FFF2-40B4-BE49-F238E27FC236}">
                  <a16:creationId xmlns:a16="http://schemas.microsoft.com/office/drawing/2014/main" id="{0CCDBBF9-3E97-0881-79C2-B541C6F19CD2}"/>
                </a:ext>
              </a:extLst>
            </p:cNvPr>
            <p:cNvSpPr/>
            <p:nvPr/>
          </p:nvSpPr>
          <p:spPr>
            <a:xfrm>
              <a:off x="1006245" y="532263"/>
              <a:ext cx="588389" cy="515204"/>
            </a:xfrm>
            <a:custGeom>
              <a:avLst/>
              <a:gdLst>
                <a:gd name="connsiteX0" fmla="*/ 675894 w 925067"/>
                <a:gd name="connsiteY0" fmla="*/ 0 h 810006"/>
                <a:gd name="connsiteX1" fmla="*/ 630460 w 925067"/>
                <a:gd name="connsiteY1" fmla="*/ 0 h 810006"/>
                <a:gd name="connsiteX2" fmla="*/ 462534 w 925067"/>
                <a:gd name="connsiteY2" fmla="*/ 269177 h 810006"/>
                <a:gd name="connsiteX3" fmla="*/ 294704 w 925067"/>
                <a:gd name="connsiteY3" fmla="*/ 0 h 810006"/>
                <a:gd name="connsiteX4" fmla="*/ 248507 w 925067"/>
                <a:gd name="connsiteY4" fmla="*/ 0 h 810006"/>
                <a:gd name="connsiteX5" fmla="*/ 0 w 925067"/>
                <a:gd name="connsiteY5" fmla="*/ 0 h 810006"/>
                <a:gd name="connsiteX6" fmla="*/ 248698 w 925067"/>
                <a:gd name="connsiteY6" fmla="*/ 405003 h 810006"/>
                <a:gd name="connsiteX7" fmla="*/ 0 w 925067"/>
                <a:gd name="connsiteY7" fmla="*/ 810006 h 810006"/>
                <a:gd name="connsiteX8" fmla="*/ 248984 w 925067"/>
                <a:gd name="connsiteY8" fmla="*/ 810006 h 810006"/>
                <a:gd name="connsiteX9" fmla="*/ 294704 w 925067"/>
                <a:gd name="connsiteY9" fmla="*/ 810006 h 810006"/>
                <a:gd name="connsiteX10" fmla="*/ 462534 w 925067"/>
                <a:gd name="connsiteY10" fmla="*/ 540734 h 810006"/>
                <a:gd name="connsiteX11" fmla="*/ 630460 w 925067"/>
                <a:gd name="connsiteY11" fmla="*/ 810006 h 810006"/>
                <a:gd name="connsiteX12" fmla="*/ 676466 w 925067"/>
                <a:gd name="connsiteY12" fmla="*/ 810006 h 810006"/>
                <a:gd name="connsiteX13" fmla="*/ 925068 w 925067"/>
                <a:gd name="connsiteY13" fmla="*/ 809911 h 810006"/>
                <a:gd name="connsiteX14" fmla="*/ 676370 w 925067"/>
                <a:gd name="connsiteY14" fmla="*/ 405003 h 810006"/>
                <a:gd name="connsiteX15" fmla="*/ 925068 w 925067"/>
                <a:gd name="connsiteY15" fmla="*/ 0 h 810006"/>
                <a:gd name="connsiteX16" fmla="*/ 675894 w 925067"/>
                <a:gd name="connsiteY16"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5067" h="810006">
                  <a:moveTo>
                    <a:pt x="675894" y="0"/>
                  </a:moveTo>
                  <a:lnTo>
                    <a:pt x="630460" y="0"/>
                  </a:lnTo>
                  <a:lnTo>
                    <a:pt x="462534" y="269177"/>
                  </a:lnTo>
                  <a:lnTo>
                    <a:pt x="294704" y="0"/>
                  </a:lnTo>
                  <a:lnTo>
                    <a:pt x="248507" y="0"/>
                  </a:lnTo>
                  <a:lnTo>
                    <a:pt x="0" y="0"/>
                  </a:lnTo>
                  <a:lnTo>
                    <a:pt x="248698" y="405003"/>
                  </a:lnTo>
                  <a:lnTo>
                    <a:pt x="0" y="810006"/>
                  </a:lnTo>
                  <a:lnTo>
                    <a:pt x="248984" y="810006"/>
                  </a:lnTo>
                  <a:lnTo>
                    <a:pt x="294704" y="810006"/>
                  </a:lnTo>
                  <a:lnTo>
                    <a:pt x="462534" y="540734"/>
                  </a:lnTo>
                  <a:lnTo>
                    <a:pt x="630460" y="810006"/>
                  </a:lnTo>
                  <a:lnTo>
                    <a:pt x="676466" y="810006"/>
                  </a:lnTo>
                  <a:lnTo>
                    <a:pt x="925068" y="809911"/>
                  </a:lnTo>
                  <a:lnTo>
                    <a:pt x="676370" y="405003"/>
                  </a:lnTo>
                  <a:lnTo>
                    <a:pt x="925068" y="0"/>
                  </a:lnTo>
                  <a:lnTo>
                    <a:pt x="675894" y="0"/>
                  </a:lnTo>
                </a:path>
              </a:pathLst>
            </a:custGeom>
            <a:solidFill>
              <a:srgbClr val="0EAFE0"/>
            </a:solidFill>
            <a:ln w="9525" cap="flat">
              <a:noFill/>
              <a:prstDash val="solid"/>
              <a:miter/>
            </a:ln>
          </p:spPr>
          <p:txBody>
            <a:bodyPr rtlCol="0" anchor="ctr"/>
            <a:lstStyle/>
            <a:p>
              <a:endParaRPr lang="en-US" dirty="0">
                <a:latin typeface="Poppins" panose="00000500000000000000" pitchFamily="2" charset="0"/>
              </a:endParaRPr>
            </a:p>
          </p:txBody>
        </p:sp>
      </p:grpSp>
    </p:spTree>
    <p:extLst>
      <p:ext uri="{BB962C8B-B14F-4D97-AF65-F5344CB8AC3E}">
        <p14:creationId xmlns:p14="http://schemas.microsoft.com/office/powerpoint/2010/main" val="2859705311"/>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Image - Small">
    <p:spTree>
      <p:nvGrpSpPr>
        <p:cNvPr id="1" name=""/>
        <p:cNvGrpSpPr/>
        <p:nvPr/>
      </p:nvGrpSpPr>
      <p:grpSpPr>
        <a:xfrm>
          <a:off x="0" y="0"/>
          <a:ext cx="0" cy="0"/>
          <a:chOff x="0" y="0"/>
          <a:chExt cx="0" cy="0"/>
        </a:xfrm>
      </p:grpSpPr>
      <p:sp>
        <p:nvSpPr>
          <p:cNvPr id="14" name="Picture Placeholder 14">
            <a:extLst>
              <a:ext uri="{FF2B5EF4-FFF2-40B4-BE49-F238E27FC236}">
                <a16:creationId xmlns:a16="http://schemas.microsoft.com/office/drawing/2014/main" id="{21245394-80EC-F0AD-009D-284FEEB2B031}"/>
              </a:ext>
            </a:extLst>
          </p:cNvPr>
          <p:cNvSpPr>
            <a:spLocks noGrp="1"/>
          </p:cNvSpPr>
          <p:nvPr>
            <p:ph type="pic" sz="quarter" idx="17" hasCustomPrompt="1"/>
          </p:nvPr>
        </p:nvSpPr>
        <p:spPr>
          <a:xfrm>
            <a:off x="6591300" y="1652127"/>
            <a:ext cx="5048250" cy="4748128"/>
          </a:xfrm>
          <a:prstGeom prst="rect">
            <a:avLst/>
          </a:prstGeom>
          <a:solidFill>
            <a:schemeClr val="tx2">
              <a:lumMod val="10000"/>
              <a:lumOff val="90000"/>
            </a:schemeClr>
          </a:solidFill>
        </p:spPr>
        <p:txBody>
          <a:bodyPr anchor="ctr"/>
          <a:lstStyle>
            <a:lvl1pPr marL="0" indent="0" algn="ctr">
              <a:buNone/>
              <a:defRPr sz="1400">
                <a:latin typeface="Poppins Light" panose="00000400000000000000" pitchFamily="2" charset="0"/>
                <a:cs typeface="Poppins Light" panose="00000400000000000000" pitchFamily="2" charset="0"/>
              </a:defRPr>
            </a:lvl1pPr>
          </a:lstStyle>
          <a:p>
            <a:r>
              <a:rPr lang="en-GB"/>
              <a:t>Insert image over here</a:t>
            </a:r>
          </a:p>
        </p:txBody>
      </p:sp>
      <p:sp>
        <p:nvSpPr>
          <p:cNvPr id="20" name="Text Placeholder 14">
            <a:extLst>
              <a:ext uri="{FF2B5EF4-FFF2-40B4-BE49-F238E27FC236}">
                <a16:creationId xmlns:a16="http://schemas.microsoft.com/office/drawing/2014/main" id="{5B837067-5B0C-A6D2-9E9F-2BA89098D2A4}"/>
              </a:ext>
            </a:extLst>
          </p:cNvPr>
          <p:cNvSpPr>
            <a:spLocks noGrp="1"/>
          </p:cNvSpPr>
          <p:nvPr>
            <p:ph type="body" sz="quarter" idx="16" hasCustomPrompt="1"/>
          </p:nvPr>
        </p:nvSpPr>
        <p:spPr>
          <a:xfrm>
            <a:off x="387514" y="1608657"/>
            <a:ext cx="5040860" cy="1454634"/>
          </a:xfrm>
          <a:prstGeom prst="rect">
            <a:avLst/>
          </a:prstGeom>
        </p:spPr>
        <p:txBody>
          <a:bodyPr lIns="0" tIns="0" rIns="0" bIns="0" anchor="b"/>
          <a:lstStyle>
            <a:lvl1pPr marL="0" indent="0">
              <a:lnSpc>
                <a:spcPct val="100000"/>
              </a:lnSpc>
              <a:spcBef>
                <a:spcPts val="0"/>
              </a:spcBef>
              <a:buNone/>
              <a:defRPr sz="2800" b="1" i="0">
                <a:solidFill>
                  <a:schemeClr val="bg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Slide title goes </a:t>
            </a:r>
            <a:br>
              <a:rPr lang="en-GB"/>
            </a:br>
            <a:r>
              <a:rPr lang="en-GB"/>
              <a:t>here over three lines </a:t>
            </a:r>
            <a:br>
              <a:rPr lang="en-GB"/>
            </a:br>
            <a:r>
              <a:rPr lang="en-GB"/>
              <a:t>if required</a:t>
            </a:r>
          </a:p>
        </p:txBody>
      </p:sp>
      <p:sp>
        <p:nvSpPr>
          <p:cNvPr id="4" name="Text Placeholder 14">
            <a:extLst>
              <a:ext uri="{FF2B5EF4-FFF2-40B4-BE49-F238E27FC236}">
                <a16:creationId xmlns:a16="http://schemas.microsoft.com/office/drawing/2014/main" id="{DEC58F4D-0BA4-15E5-6A1B-E7A8F5C4D46F}"/>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bg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5" name="Text Placeholder 14">
            <a:extLst>
              <a:ext uri="{FF2B5EF4-FFF2-40B4-BE49-F238E27FC236}">
                <a16:creationId xmlns:a16="http://schemas.microsoft.com/office/drawing/2014/main" id="{0660FD00-CA2F-2B9C-3915-7292B9A854A6}"/>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bg2"/>
                </a:solidFill>
                <a:latin typeface="Poppins Light" panose="00000400000000000000" pitchFamily="2" charset="0"/>
                <a:cs typeface="Poppins Light" panose="000004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Secondary heading goes here</a:t>
            </a:r>
          </a:p>
        </p:txBody>
      </p:sp>
      <p:sp>
        <p:nvSpPr>
          <p:cNvPr id="2" name="Content Placeholder 6">
            <a:extLst>
              <a:ext uri="{FF2B5EF4-FFF2-40B4-BE49-F238E27FC236}">
                <a16:creationId xmlns:a16="http://schemas.microsoft.com/office/drawing/2014/main" id="{DF8944DE-415F-0A9B-72C9-745BE4F2B18D}"/>
              </a:ext>
            </a:extLst>
          </p:cNvPr>
          <p:cNvSpPr>
            <a:spLocks noGrp="1"/>
          </p:cNvSpPr>
          <p:nvPr>
            <p:ph sz="quarter" idx="20" hasCustomPrompt="1"/>
          </p:nvPr>
        </p:nvSpPr>
        <p:spPr>
          <a:xfrm>
            <a:off x="403150" y="3432254"/>
            <a:ext cx="5040859" cy="2034268"/>
          </a:xfrm>
          <a:prstGeom prst="rect">
            <a:avLst/>
          </a:prstGeom>
        </p:spPr>
        <p:txBody>
          <a:bodyPr lIns="0" tIns="0" rIns="0" bIns="0"/>
          <a:lstStyle>
            <a:lvl1pPr marL="0" indent="0">
              <a:buFontTx/>
              <a:buNone/>
              <a:defRPr sz="1400">
                <a:solidFill>
                  <a:schemeClr val="bg1"/>
                </a:solidFill>
                <a:latin typeface="Poppins" panose="00000500000000000000" pitchFamily="2" charset="0"/>
                <a:cs typeface="Poppins" panose="00000500000000000000" pitchFamily="2" charset="0"/>
              </a:defRPr>
            </a:lvl1pPr>
            <a:lvl2pPr marL="457200" indent="0">
              <a:buFontTx/>
              <a:buNone/>
              <a:defRPr sz="1400">
                <a:solidFill>
                  <a:schemeClr val="bg1"/>
                </a:solidFill>
                <a:latin typeface="Poppins" panose="00000500000000000000" pitchFamily="2" charset="0"/>
                <a:cs typeface="Poppins" panose="00000500000000000000" pitchFamily="2" charset="0"/>
              </a:defRPr>
            </a:lvl2pPr>
            <a:lvl3pPr marL="914400" indent="0">
              <a:buFontTx/>
              <a:buNone/>
              <a:defRPr sz="1400">
                <a:solidFill>
                  <a:schemeClr val="bg1"/>
                </a:solidFill>
                <a:latin typeface="Poppins" panose="00000500000000000000" pitchFamily="2" charset="0"/>
                <a:cs typeface="Poppins" panose="00000500000000000000" pitchFamily="2" charset="0"/>
              </a:defRPr>
            </a:lvl3pPr>
            <a:lvl4pPr marL="1371600" indent="0">
              <a:buFontTx/>
              <a:buNone/>
              <a:defRPr sz="1400">
                <a:solidFill>
                  <a:schemeClr val="bg1"/>
                </a:solidFill>
                <a:latin typeface="Poppins" panose="00000500000000000000" pitchFamily="2" charset="0"/>
                <a:cs typeface="Poppins" panose="00000500000000000000" pitchFamily="2" charset="0"/>
              </a:defRPr>
            </a:lvl4pPr>
            <a:lvl5pPr marL="1828800" indent="0">
              <a:buFontTx/>
              <a:buNone/>
              <a:defRPr sz="1400">
                <a:solidFill>
                  <a:schemeClr val="bg1"/>
                </a:solidFill>
                <a:latin typeface="Poppins" panose="00000500000000000000" pitchFamily="2" charset="0"/>
                <a:cs typeface="Poppins" panose="00000500000000000000" pitchFamily="2" charset="0"/>
              </a:defRPr>
            </a:lvl5pPr>
          </a:lstStyle>
          <a:p>
            <a:pPr lvl="0"/>
            <a:r>
              <a:rPr lang="en-US" err="1"/>
              <a:t>Inctur</a:t>
            </a:r>
            <a:r>
              <a:rPr lang="en-US"/>
              <a:t>? </a:t>
            </a:r>
            <a:r>
              <a:rPr lang="en-US" err="1"/>
              <a:t>Otatur</a:t>
            </a:r>
            <a:r>
              <a:rPr lang="en-US"/>
              <a:t> </a:t>
            </a:r>
            <a:r>
              <a:rPr lang="en-US" err="1"/>
              <a:t>sendes</a:t>
            </a:r>
            <a:r>
              <a:rPr lang="en-US"/>
              <a:t> </a:t>
            </a:r>
            <a:r>
              <a:rPr lang="en-US" err="1"/>
              <a:t>sinctestest</a:t>
            </a:r>
            <a:r>
              <a:rPr lang="en-US"/>
              <a:t> et ex et </a:t>
            </a:r>
            <a:r>
              <a:rPr lang="en-US" err="1"/>
              <a:t>vollab</a:t>
            </a:r>
            <a:r>
              <a:rPr lang="en-US"/>
              <a:t> is del id </a:t>
            </a:r>
            <a:r>
              <a:rPr lang="en-US" err="1"/>
              <a:t>quaecust</a:t>
            </a:r>
            <a:r>
              <a:rPr lang="en-US"/>
              <a:t>, </a:t>
            </a:r>
            <a:r>
              <a:rPr lang="en-US" err="1"/>
              <a:t>inctemquam</a:t>
            </a:r>
            <a:r>
              <a:rPr lang="en-US"/>
              <a:t> </a:t>
            </a:r>
            <a:r>
              <a:rPr lang="en-US" err="1"/>
              <a:t>fuga</a:t>
            </a:r>
            <a:r>
              <a:rPr lang="en-US"/>
              <a:t>. Ne </a:t>
            </a:r>
            <a:r>
              <a:rPr lang="en-US" err="1"/>
              <a:t>pror</a:t>
            </a:r>
            <a:r>
              <a:rPr lang="en-US"/>
              <a:t> </a:t>
            </a:r>
            <a:r>
              <a:rPr lang="en-US" err="1"/>
              <a:t>arcia</a:t>
            </a:r>
            <a:r>
              <a:rPr lang="en-US"/>
              <a:t> nus </a:t>
            </a:r>
            <a:r>
              <a:rPr lang="en-US" err="1"/>
              <a:t>diti</a:t>
            </a:r>
            <a:r>
              <a:rPr lang="en-US"/>
              <a:t> cones que </a:t>
            </a:r>
            <a:r>
              <a:rPr lang="en-US" err="1"/>
              <a:t>voloribus</a:t>
            </a:r>
            <a:r>
              <a:rPr lang="en-US"/>
              <a:t>, </a:t>
            </a:r>
            <a:r>
              <a:rPr lang="en-US" err="1"/>
              <a:t>sitati</a:t>
            </a:r>
            <a:r>
              <a:rPr lang="en-US"/>
              <a:t> </a:t>
            </a:r>
            <a:r>
              <a:rPr lang="en-US" err="1"/>
              <a:t>nimet</a:t>
            </a:r>
            <a:r>
              <a:rPr lang="en-US"/>
              <a:t>, </a:t>
            </a:r>
            <a:r>
              <a:rPr lang="en-US" err="1"/>
              <a:t>ut</a:t>
            </a:r>
            <a:r>
              <a:rPr lang="en-US"/>
              <a:t> </a:t>
            </a:r>
            <a:r>
              <a:rPr lang="en-US" err="1"/>
              <a:t>unt</a:t>
            </a:r>
            <a:r>
              <a:rPr lang="en-US"/>
              <a:t> </a:t>
            </a:r>
            <a:r>
              <a:rPr lang="en-US" err="1"/>
              <a:t>aris</a:t>
            </a:r>
            <a:r>
              <a:rPr lang="en-US"/>
              <a:t> </a:t>
            </a:r>
            <a:r>
              <a:rPr lang="en-US" err="1"/>
              <a:t>corest</a:t>
            </a:r>
            <a:r>
              <a:rPr lang="en-US"/>
              <a:t> </a:t>
            </a:r>
            <a:r>
              <a:rPr lang="en-US" err="1"/>
              <a:t>explaborit</a:t>
            </a:r>
            <a:r>
              <a:rPr lang="en-US"/>
              <a:t> </a:t>
            </a:r>
            <a:r>
              <a:rPr lang="en-US" err="1"/>
              <a:t>labo</a:t>
            </a:r>
            <a:r>
              <a:rPr lang="en-US"/>
              <a:t>. </a:t>
            </a:r>
            <a:r>
              <a:rPr lang="en-US" err="1"/>
              <a:t>Bor</a:t>
            </a:r>
            <a:r>
              <a:rPr lang="en-US"/>
              <a:t> </a:t>
            </a:r>
            <a:r>
              <a:rPr lang="en-US" err="1"/>
              <a:t>aut</a:t>
            </a:r>
            <a:r>
              <a:rPr lang="en-US"/>
              <a:t> </a:t>
            </a:r>
            <a:r>
              <a:rPr lang="en-US" err="1"/>
              <a:t>offic</a:t>
            </a:r>
            <a:r>
              <a:rPr lang="en-US"/>
              <a:t> </a:t>
            </a:r>
            <a:r>
              <a:rPr lang="en-US" err="1"/>
              <a:t>te</a:t>
            </a:r>
            <a:r>
              <a:rPr lang="en-US"/>
              <a:t> re </a:t>
            </a:r>
            <a:r>
              <a:rPr lang="en-US" err="1"/>
              <a:t>repratatem</a:t>
            </a:r>
            <a:r>
              <a:rPr lang="en-US"/>
              <a:t> </a:t>
            </a:r>
            <a:r>
              <a:rPr lang="en-US" err="1"/>
              <a:t>quis</a:t>
            </a:r>
            <a:r>
              <a:rPr lang="en-US"/>
              <a:t> </a:t>
            </a:r>
            <a:r>
              <a:rPr lang="en-US" err="1"/>
              <a:t>ut</a:t>
            </a:r>
            <a:r>
              <a:rPr lang="en-US"/>
              <a:t> il </a:t>
            </a:r>
            <a:r>
              <a:rPr lang="en-US" err="1"/>
              <a:t>ipsa</a:t>
            </a:r>
            <a:r>
              <a:rPr lang="en-US"/>
              <a:t> </a:t>
            </a:r>
            <a:r>
              <a:rPr lang="en-US" err="1"/>
              <a:t>vollaut</a:t>
            </a:r>
            <a:r>
              <a:rPr lang="en-US"/>
              <a:t> </a:t>
            </a:r>
            <a:r>
              <a:rPr lang="en-US" err="1"/>
              <a:t>volupta</a:t>
            </a:r>
            <a:r>
              <a:rPr lang="en-US"/>
              <a:t>.</a:t>
            </a:r>
          </a:p>
        </p:txBody>
      </p:sp>
      <p:sp>
        <p:nvSpPr>
          <p:cNvPr id="3" name="Content Placeholder 6">
            <a:extLst>
              <a:ext uri="{FF2B5EF4-FFF2-40B4-BE49-F238E27FC236}">
                <a16:creationId xmlns:a16="http://schemas.microsoft.com/office/drawing/2014/main" id="{FDFC7F10-8D1A-9A93-A714-C615426D0B9B}"/>
              </a:ext>
            </a:extLst>
          </p:cNvPr>
          <p:cNvSpPr>
            <a:spLocks noGrp="1"/>
          </p:cNvSpPr>
          <p:nvPr>
            <p:ph sz="quarter" idx="21" hasCustomPrompt="1"/>
          </p:nvPr>
        </p:nvSpPr>
        <p:spPr>
          <a:xfrm>
            <a:off x="403150" y="5589451"/>
            <a:ext cx="5040859" cy="352675"/>
          </a:xfrm>
          <a:prstGeom prst="rect">
            <a:avLst/>
          </a:prstGeom>
        </p:spPr>
        <p:txBody>
          <a:bodyPr lIns="0" tIns="91440" rIns="0" bIns="0"/>
          <a:lstStyle>
            <a:lvl1pPr marL="0" indent="0">
              <a:spcBef>
                <a:spcPts val="0"/>
              </a:spcBef>
              <a:buFontTx/>
              <a:buNone/>
              <a:defRPr sz="800">
                <a:solidFill>
                  <a:schemeClr val="bg1"/>
                </a:solidFill>
                <a:latin typeface="Poppins" panose="00000500000000000000" pitchFamily="2" charset="0"/>
                <a:cs typeface="Poppins" panose="00000500000000000000" pitchFamily="2" charset="0"/>
              </a:defRPr>
            </a:lvl1pPr>
            <a:lvl2pPr marL="457200" indent="0">
              <a:buFontTx/>
              <a:buNone/>
              <a:defRPr sz="1400">
                <a:solidFill>
                  <a:schemeClr val="bg1"/>
                </a:solidFill>
                <a:latin typeface="Poppins" panose="00000500000000000000" pitchFamily="2" charset="0"/>
                <a:cs typeface="Poppins" panose="00000500000000000000" pitchFamily="2" charset="0"/>
              </a:defRPr>
            </a:lvl2pPr>
            <a:lvl3pPr marL="914400" indent="0">
              <a:buFontTx/>
              <a:buNone/>
              <a:defRPr sz="1400">
                <a:solidFill>
                  <a:schemeClr val="bg1"/>
                </a:solidFill>
                <a:latin typeface="Poppins" panose="00000500000000000000" pitchFamily="2" charset="0"/>
                <a:cs typeface="Poppins" panose="00000500000000000000" pitchFamily="2" charset="0"/>
              </a:defRPr>
            </a:lvl3pPr>
            <a:lvl4pPr marL="1371600" indent="0">
              <a:buFontTx/>
              <a:buNone/>
              <a:defRPr sz="1400">
                <a:solidFill>
                  <a:schemeClr val="bg1"/>
                </a:solidFill>
                <a:latin typeface="Poppins" panose="00000500000000000000" pitchFamily="2" charset="0"/>
                <a:cs typeface="Poppins" panose="00000500000000000000" pitchFamily="2" charset="0"/>
              </a:defRPr>
            </a:lvl4pPr>
            <a:lvl5pPr marL="1828800" indent="0">
              <a:buFontTx/>
              <a:buNone/>
              <a:defRPr sz="1400">
                <a:solidFill>
                  <a:schemeClr val="bg1"/>
                </a:solidFill>
                <a:latin typeface="Poppins" panose="00000500000000000000" pitchFamily="2" charset="0"/>
                <a:cs typeface="Poppins" panose="00000500000000000000" pitchFamily="2" charset="0"/>
              </a:defRPr>
            </a:lvl5pPr>
          </a:lstStyle>
          <a:p>
            <a:pPr lvl="0"/>
            <a:r>
              <a:rPr lang="en-US"/>
              <a:t>Notes section</a:t>
            </a:r>
          </a:p>
        </p:txBody>
      </p:sp>
    </p:spTree>
    <p:extLst>
      <p:ext uri="{BB962C8B-B14F-4D97-AF65-F5344CB8AC3E}">
        <p14:creationId xmlns:p14="http://schemas.microsoft.com/office/powerpoint/2010/main" val="3691044859"/>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guide id="5" orient="horz" pos="1865">
          <p15:clr>
            <a:srgbClr val="FBAE40"/>
          </p15:clr>
        </p15:guide>
        <p15:guide id="6" orient="horz" pos="159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Content 01">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D957A279-2B0A-A9CC-B2AB-4D0B93838354}"/>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bg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6" name="Text Placeholder 14">
            <a:extLst>
              <a:ext uri="{FF2B5EF4-FFF2-40B4-BE49-F238E27FC236}">
                <a16:creationId xmlns:a16="http://schemas.microsoft.com/office/drawing/2014/main" id="{991CBB33-888A-414E-DD58-8C02F96AE6EB}"/>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bg2"/>
                </a:solidFill>
                <a:latin typeface="Poppins Light" panose="00000400000000000000" pitchFamily="2" charset="0"/>
                <a:cs typeface="Poppins Light" panose="000004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Secondary heading goes here</a:t>
            </a:r>
          </a:p>
        </p:txBody>
      </p:sp>
      <p:sp>
        <p:nvSpPr>
          <p:cNvPr id="10" name="Text Placeholder 14">
            <a:extLst>
              <a:ext uri="{FF2B5EF4-FFF2-40B4-BE49-F238E27FC236}">
                <a16:creationId xmlns:a16="http://schemas.microsoft.com/office/drawing/2014/main" id="{59CF4FD7-0393-B5BD-CECA-77C211F2B9D5}"/>
              </a:ext>
            </a:extLst>
          </p:cNvPr>
          <p:cNvSpPr>
            <a:spLocks noGrp="1"/>
          </p:cNvSpPr>
          <p:nvPr>
            <p:ph type="body" sz="quarter" idx="16" hasCustomPrompt="1"/>
          </p:nvPr>
        </p:nvSpPr>
        <p:spPr>
          <a:xfrm>
            <a:off x="386074" y="1682706"/>
            <a:ext cx="5045786" cy="952757"/>
          </a:xfrm>
          <a:prstGeom prst="rect">
            <a:avLst/>
          </a:prstGeom>
        </p:spPr>
        <p:txBody>
          <a:bodyPr lIns="0" tIns="0" rIns="0" bIns="0" anchor="b"/>
          <a:lstStyle>
            <a:lvl1pPr marL="0" indent="0">
              <a:lnSpc>
                <a:spcPct val="100000"/>
              </a:lnSpc>
              <a:spcBef>
                <a:spcPts val="0"/>
              </a:spcBef>
              <a:buNone/>
              <a:defRPr sz="2800" b="1" i="0">
                <a:solidFill>
                  <a:schemeClr val="bg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Slide title here over two lines if required</a:t>
            </a:r>
          </a:p>
        </p:txBody>
      </p:sp>
      <p:sp>
        <p:nvSpPr>
          <p:cNvPr id="3" name="Content Placeholder 6">
            <a:extLst>
              <a:ext uri="{FF2B5EF4-FFF2-40B4-BE49-F238E27FC236}">
                <a16:creationId xmlns:a16="http://schemas.microsoft.com/office/drawing/2014/main" id="{83FE51B4-B435-6434-1A6B-999F1B735636}"/>
              </a:ext>
            </a:extLst>
          </p:cNvPr>
          <p:cNvSpPr>
            <a:spLocks noGrp="1"/>
          </p:cNvSpPr>
          <p:nvPr>
            <p:ph sz="quarter" idx="21" hasCustomPrompt="1"/>
          </p:nvPr>
        </p:nvSpPr>
        <p:spPr>
          <a:xfrm>
            <a:off x="403150" y="5589451"/>
            <a:ext cx="5040859" cy="352675"/>
          </a:xfrm>
          <a:prstGeom prst="rect">
            <a:avLst/>
          </a:prstGeom>
        </p:spPr>
        <p:txBody>
          <a:bodyPr lIns="0" tIns="91440" rIns="0" bIns="0"/>
          <a:lstStyle>
            <a:lvl1pPr marL="0" indent="0">
              <a:spcBef>
                <a:spcPts val="0"/>
              </a:spcBef>
              <a:buFontTx/>
              <a:buNone/>
              <a:defRPr sz="800">
                <a:solidFill>
                  <a:schemeClr val="bg1"/>
                </a:solidFill>
                <a:latin typeface="Poppins" panose="00000500000000000000" pitchFamily="2" charset="0"/>
                <a:cs typeface="Poppins" panose="00000500000000000000" pitchFamily="2" charset="0"/>
              </a:defRPr>
            </a:lvl1pPr>
            <a:lvl2pPr marL="457200" indent="0">
              <a:buFontTx/>
              <a:buNone/>
              <a:defRPr sz="1400">
                <a:solidFill>
                  <a:schemeClr val="bg1"/>
                </a:solidFill>
                <a:latin typeface="Poppins" panose="00000500000000000000" pitchFamily="2" charset="0"/>
                <a:cs typeface="Poppins" panose="00000500000000000000" pitchFamily="2" charset="0"/>
              </a:defRPr>
            </a:lvl2pPr>
            <a:lvl3pPr marL="914400" indent="0">
              <a:buFontTx/>
              <a:buNone/>
              <a:defRPr sz="1400">
                <a:solidFill>
                  <a:schemeClr val="bg1"/>
                </a:solidFill>
                <a:latin typeface="Poppins" panose="00000500000000000000" pitchFamily="2" charset="0"/>
                <a:cs typeface="Poppins" panose="00000500000000000000" pitchFamily="2" charset="0"/>
              </a:defRPr>
            </a:lvl3pPr>
            <a:lvl4pPr marL="1371600" indent="0">
              <a:buFontTx/>
              <a:buNone/>
              <a:defRPr sz="1400">
                <a:solidFill>
                  <a:schemeClr val="bg1"/>
                </a:solidFill>
                <a:latin typeface="Poppins" panose="00000500000000000000" pitchFamily="2" charset="0"/>
                <a:cs typeface="Poppins" panose="00000500000000000000" pitchFamily="2" charset="0"/>
              </a:defRPr>
            </a:lvl4pPr>
            <a:lvl5pPr marL="1828800" indent="0">
              <a:buFontTx/>
              <a:buNone/>
              <a:defRPr sz="1400">
                <a:solidFill>
                  <a:schemeClr val="bg1"/>
                </a:solidFill>
                <a:latin typeface="Poppins" panose="00000500000000000000" pitchFamily="2" charset="0"/>
                <a:cs typeface="Poppins" panose="00000500000000000000" pitchFamily="2" charset="0"/>
              </a:defRPr>
            </a:lvl5pPr>
          </a:lstStyle>
          <a:p>
            <a:pPr lvl="0"/>
            <a:r>
              <a:rPr lang="en-US"/>
              <a:t>Notes section</a:t>
            </a:r>
          </a:p>
        </p:txBody>
      </p:sp>
      <p:sp>
        <p:nvSpPr>
          <p:cNvPr id="7" name="Content Placeholder 6">
            <a:extLst>
              <a:ext uri="{FF2B5EF4-FFF2-40B4-BE49-F238E27FC236}">
                <a16:creationId xmlns:a16="http://schemas.microsoft.com/office/drawing/2014/main" id="{853EC993-E3C6-F587-A804-BB9A5C0E0AB3}"/>
              </a:ext>
            </a:extLst>
          </p:cNvPr>
          <p:cNvSpPr>
            <a:spLocks noGrp="1"/>
          </p:cNvSpPr>
          <p:nvPr>
            <p:ph sz="quarter" idx="20" hasCustomPrompt="1"/>
          </p:nvPr>
        </p:nvSpPr>
        <p:spPr>
          <a:xfrm>
            <a:off x="403150" y="2960688"/>
            <a:ext cx="5040859" cy="2034268"/>
          </a:xfrm>
          <a:prstGeom prst="rect">
            <a:avLst/>
          </a:prstGeom>
        </p:spPr>
        <p:txBody>
          <a:bodyPr lIns="0" tIns="0" rIns="0" bIns="0"/>
          <a:lstStyle>
            <a:lvl1pPr marL="0" indent="0">
              <a:buFontTx/>
              <a:buNone/>
              <a:defRPr sz="1400">
                <a:solidFill>
                  <a:schemeClr val="bg1"/>
                </a:solidFill>
                <a:latin typeface="Poppins" panose="00000500000000000000" pitchFamily="2" charset="0"/>
                <a:cs typeface="Poppins" panose="00000500000000000000" pitchFamily="2" charset="0"/>
              </a:defRPr>
            </a:lvl1pPr>
            <a:lvl2pPr marL="457200" indent="0">
              <a:buFontTx/>
              <a:buNone/>
              <a:defRPr sz="1400">
                <a:solidFill>
                  <a:schemeClr val="bg1"/>
                </a:solidFill>
                <a:latin typeface="Poppins" panose="00000500000000000000" pitchFamily="2" charset="0"/>
                <a:cs typeface="Poppins" panose="00000500000000000000" pitchFamily="2" charset="0"/>
              </a:defRPr>
            </a:lvl2pPr>
            <a:lvl3pPr marL="914400" indent="0">
              <a:buFontTx/>
              <a:buNone/>
              <a:defRPr sz="1400">
                <a:solidFill>
                  <a:schemeClr val="bg1"/>
                </a:solidFill>
                <a:latin typeface="Poppins" panose="00000500000000000000" pitchFamily="2" charset="0"/>
                <a:cs typeface="Poppins" panose="00000500000000000000" pitchFamily="2" charset="0"/>
              </a:defRPr>
            </a:lvl3pPr>
            <a:lvl4pPr marL="1371600" indent="0">
              <a:buFontTx/>
              <a:buNone/>
              <a:defRPr sz="1400">
                <a:solidFill>
                  <a:schemeClr val="bg1"/>
                </a:solidFill>
                <a:latin typeface="Poppins" panose="00000500000000000000" pitchFamily="2" charset="0"/>
                <a:cs typeface="Poppins" panose="00000500000000000000" pitchFamily="2" charset="0"/>
              </a:defRPr>
            </a:lvl4pPr>
            <a:lvl5pPr marL="1828800" indent="0">
              <a:buFontTx/>
              <a:buNone/>
              <a:defRPr sz="1400">
                <a:solidFill>
                  <a:schemeClr val="bg1"/>
                </a:solidFill>
                <a:latin typeface="Poppins" panose="00000500000000000000" pitchFamily="2" charset="0"/>
                <a:cs typeface="Poppins" panose="00000500000000000000" pitchFamily="2" charset="0"/>
              </a:defRPr>
            </a:lvl5pPr>
          </a:lstStyle>
          <a:p>
            <a:pPr lvl="0"/>
            <a:r>
              <a:rPr lang="en-US" err="1"/>
              <a:t>Inctur</a:t>
            </a:r>
            <a:r>
              <a:rPr lang="en-US"/>
              <a:t>? </a:t>
            </a:r>
            <a:r>
              <a:rPr lang="en-US" err="1"/>
              <a:t>Otatur</a:t>
            </a:r>
            <a:r>
              <a:rPr lang="en-US"/>
              <a:t> </a:t>
            </a:r>
            <a:r>
              <a:rPr lang="en-US" err="1"/>
              <a:t>sendes</a:t>
            </a:r>
            <a:r>
              <a:rPr lang="en-US"/>
              <a:t> </a:t>
            </a:r>
            <a:r>
              <a:rPr lang="en-US" err="1"/>
              <a:t>sinctestest</a:t>
            </a:r>
            <a:r>
              <a:rPr lang="en-US"/>
              <a:t> et ex et </a:t>
            </a:r>
            <a:r>
              <a:rPr lang="en-US" err="1"/>
              <a:t>vollab</a:t>
            </a:r>
            <a:r>
              <a:rPr lang="en-US"/>
              <a:t> is del id </a:t>
            </a:r>
            <a:r>
              <a:rPr lang="en-US" err="1"/>
              <a:t>quaecust</a:t>
            </a:r>
            <a:r>
              <a:rPr lang="en-US"/>
              <a:t>, </a:t>
            </a:r>
            <a:r>
              <a:rPr lang="en-US" err="1"/>
              <a:t>inctemquam</a:t>
            </a:r>
            <a:r>
              <a:rPr lang="en-US"/>
              <a:t> </a:t>
            </a:r>
            <a:r>
              <a:rPr lang="en-US" err="1"/>
              <a:t>fuga</a:t>
            </a:r>
            <a:r>
              <a:rPr lang="en-US"/>
              <a:t>. Ne </a:t>
            </a:r>
            <a:r>
              <a:rPr lang="en-US" err="1"/>
              <a:t>pror</a:t>
            </a:r>
            <a:r>
              <a:rPr lang="en-US"/>
              <a:t> </a:t>
            </a:r>
            <a:r>
              <a:rPr lang="en-US" err="1"/>
              <a:t>arcia</a:t>
            </a:r>
            <a:r>
              <a:rPr lang="en-US"/>
              <a:t> nus </a:t>
            </a:r>
            <a:r>
              <a:rPr lang="en-US" err="1"/>
              <a:t>diti</a:t>
            </a:r>
            <a:r>
              <a:rPr lang="en-US"/>
              <a:t> cones que </a:t>
            </a:r>
            <a:r>
              <a:rPr lang="en-US" err="1"/>
              <a:t>voloribus</a:t>
            </a:r>
            <a:r>
              <a:rPr lang="en-US"/>
              <a:t>, </a:t>
            </a:r>
            <a:r>
              <a:rPr lang="en-US" err="1"/>
              <a:t>sitati</a:t>
            </a:r>
            <a:r>
              <a:rPr lang="en-US"/>
              <a:t> </a:t>
            </a:r>
            <a:r>
              <a:rPr lang="en-US" err="1"/>
              <a:t>nimet</a:t>
            </a:r>
            <a:r>
              <a:rPr lang="en-US"/>
              <a:t>, </a:t>
            </a:r>
            <a:r>
              <a:rPr lang="en-US" err="1"/>
              <a:t>ut</a:t>
            </a:r>
            <a:r>
              <a:rPr lang="en-US"/>
              <a:t> </a:t>
            </a:r>
            <a:r>
              <a:rPr lang="en-US" err="1"/>
              <a:t>unt</a:t>
            </a:r>
            <a:r>
              <a:rPr lang="en-US"/>
              <a:t> </a:t>
            </a:r>
            <a:r>
              <a:rPr lang="en-US" err="1"/>
              <a:t>aris</a:t>
            </a:r>
            <a:r>
              <a:rPr lang="en-US"/>
              <a:t> </a:t>
            </a:r>
            <a:r>
              <a:rPr lang="en-US" err="1"/>
              <a:t>corest</a:t>
            </a:r>
            <a:r>
              <a:rPr lang="en-US"/>
              <a:t> </a:t>
            </a:r>
            <a:r>
              <a:rPr lang="en-US" err="1"/>
              <a:t>explaborit</a:t>
            </a:r>
            <a:r>
              <a:rPr lang="en-US"/>
              <a:t> </a:t>
            </a:r>
            <a:r>
              <a:rPr lang="en-US" err="1"/>
              <a:t>labo</a:t>
            </a:r>
            <a:r>
              <a:rPr lang="en-US"/>
              <a:t>. </a:t>
            </a:r>
            <a:r>
              <a:rPr lang="en-US" err="1"/>
              <a:t>Bor</a:t>
            </a:r>
            <a:r>
              <a:rPr lang="en-US"/>
              <a:t> </a:t>
            </a:r>
            <a:r>
              <a:rPr lang="en-US" err="1"/>
              <a:t>aut</a:t>
            </a:r>
            <a:r>
              <a:rPr lang="en-US"/>
              <a:t> </a:t>
            </a:r>
            <a:r>
              <a:rPr lang="en-US" err="1"/>
              <a:t>offic</a:t>
            </a:r>
            <a:r>
              <a:rPr lang="en-US"/>
              <a:t> </a:t>
            </a:r>
            <a:r>
              <a:rPr lang="en-US" err="1"/>
              <a:t>te</a:t>
            </a:r>
            <a:r>
              <a:rPr lang="en-US"/>
              <a:t> re </a:t>
            </a:r>
            <a:r>
              <a:rPr lang="en-US" err="1"/>
              <a:t>repratatem</a:t>
            </a:r>
            <a:r>
              <a:rPr lang="en-US"/>
              <a:t> </a:t>
            </a:r>
            <a:r>
              <a:rPr lang="en-US" err="1"/>
              <a:t>quis</a:t>
            </a:r>
            <a:r>
              <a:rPr lang="en-US"/>
              <a:t> </a:t>
            </a:r>
            <a:r>
              <a:rPr lang="en-US" err="1"/>
              <a:t>ut</a:t>
            </a:r>
            <a:r>
              <a:rPr lang="en-US"/>
              <a:t> il </a:t>
            </a:r>
            <a:r>
              <a:rPr lang="en-US" err="1"/>
              <a:t>ipsa</a:t>
            </a:r>
            <a:r>
              <a:rPr lang="en-US"/>
              <a:t> </a:t>
            </a:r>
            <a:r>
              <a:rPr lang="en-US" err="1"/>
              <a:t>vollaut</a:t>
            </a:r>
            <a:r>
              <a:rPr lang="en-US"/>
              <a:t> </a:t>
            </a:r>
            <a:r>
              <a:rPr lang="en-US" err="1"/>
              <a:t>volupta</a:t>
            </a:r>
            <a:r>
              <a:rPr lang="en-US"/>
              <a:t>.</a:t>
            </a:r>
          </a:p>
        </p:txBody>
      </p:sp>
      <p:sp>
        <p:nvSpPr>
          <p:cNvPr id="8" name="Content Placeholder 6">
            <a:extLst>
              <a:ext uri="{FF2B5EF4-FFF2-40B4-BE49-F238E27FC236}">
                <a16:creationId xmlns:a16="http://schemas.microsoft.com/office/drawing/2014/main" id="{2CD2EF45-E699-F4DC-F9B5-AC362ABA5E94}"/>
              </a:ext>
            </a:extLst>
          </p:cNvPr>
          <p:cNvSpPr>
            <a:spLocks noGrp="1"/>
          </p:cNvSpPr>
          <p:nvPr>
            <p:ph sz="quarter" idx="22" hasCustomPrompt="1"/>
          </p:nvPr>
        </p:nvSpPr>
        <p:spPr>
          <a:xfrm>
            <a:off x="6600094" y="2960688"/>
            <a:ext cx="5040859" cy="2034268"/>
          </a:xfrm>
          <a:prstGeom prst="rect">
            <a:avLst/>
          </a:prstGeom>
        </p:spPr>
        <p:txBody>
          <a:bodyPr lIns="0" tIns="0" rIns="0" bIns="0"/>
          <a:lstStyle>
            <a:lvl1pPr marL="0" indent="0">
              <a:buFontTx/>
              <a:buNone/>
              <a:defRPr sz="1400">
                <a:solidFill>
                  <a:schemeClr val="bg1"/>
                </a:solidFill>
                <a:latin typeface="Poppins" panose="00000500000000000000" pitchFamily="2" charset="0"/>
                <a:cs typeface="Poppins" panose="00000500000000000000" pitchFamily="2" charset="0"/>
              </a:defRPr>
            </a:lvl1pPr>
            <a:lvl2pPr marL="457200" indent="0">
              <a:buFontTx/>
              <a:buNone/>
              <a:defRPr sz="1400">
                <a:solidFill>
                  <a:schemeClr val="bg1"/>
                </a:solidFill>
                <a:latin typeface="Poppins" panose="00000500000000000000" pitchFamily="2" charset="0"/>
                <a:cs typeface="Poppins" panose="00000500000000000000" pitchFamily="2" charset="0"/>
              </a:defRPr>
            </a:lvl2pPr>
            <a:lvl3pPr marL="914400" indent="0">
              <a:buFontTx/>
              <a:buNone/>
              <a:defRPr sz="1400">
                <a:solidFill>
                  <a:schemeClr val="bg1"/>
                </a:solidFill>
                <a:latin typeface="Poppins" panose="00000500000000000000" pitchFamily="2" charset="0"/>
                <a:cs typeface="Poppins" panose="00000500000000000000" pitchFamily="2" charset="0"/>
              </a:defRPr>
            </a:lvl3pPr>
            <a:lvl4pPr marL="1371600" indent="0">
              <a:buFontTx/>
              <a:buNone/>
              <a:defRPr sz="1400">
                <a:solidFill>
                  <a:schemeClr val="bg1"/>
                </a:solidFill>
                <a:latin typeface="Poppins" panose="00000500000000000000" pitchFamily="2" charset="0"/>
                <a:cs typeface="Poppins" panose="00000500000000000000" pitchFamily="2" charset="0"/>
              </a:defRPr>
            </a:lvl4pPr>
            <a:lvl5pPr marL="1828800" indent="0">
              <a:buFontTx/>
              <a:buNone/>
              <a:defRPr sz="1400">
                <a:solidFill>
                  <a:schemeClr val="bg1"/>
                </a:solidFill>
                <a:latin typeface="Poppins" panose="00000500000000000000" pitchFamily="2" charset="0"/>
                <a:cs typeface="Poppins" panose="00000500000000000000" pitchFamily="2" charset="0"/>
              </a:defRPr>
            </a:lvl5pPr>
          </a:lstStyle>
          <a:p>
            <a:pPr lvl="0"/>
            <a:r>
              <a:rPr lang="en-US" err="1"/>
              <a:t>Inctur</a:t>
            </a:r>
            <a:r>
              <a:rPr lang="en-US"/>
              <a:t>? </a:t>
            </a:r>
            <a:r>
              <a:rPr lang="en-US" err="1"/>
              <a:t>Otatur</a:t>
            </a:r>
            <a:r>
              <a:rPr lang="en-US"/>
              <a:t> </a:t>
            </a:r>
            <a:r>
              <a:rPr lang="en-US" err="1"/>
              <a:t>sendes</a:t>
            </a:r>
            <a:r>
              <a:rPr lang="en-US"/>
              <a:t> </a:t>
            </a:r>
            <a:r>
              <a:rPr lang="en-US" err="1"/>
              <a:t>sinctestest</a:t>
            </a:r>
            <a:r>
              <a:rPr lang="en-US"/>
              <a:t> et ex et </a:t>
            </a:r>
            <a:r>
              <a:rPr lang="en-US" err="1"/>
              <a:t>vollab</a:t>
            </a:r>
            <a:r>
              <a:rPr lang="en-US"/>
              <a:t> is del id </a:t>
            </a:r>
            <a:r>
              <a:rPr lang="en-US" err="1"/>
              <a:t>quaecust</a:t>
            </a:r>
            <a:r>
              <a:rPr lang="en-US"/>
              <a:t>, </a:t>
            </a:r>
            <a:r>
              <a:rPr lang="en-US" err="1"/>
              <a:t>inctemquam</a:t>
            </a:r>
            <a:r>
              <a:rPr lang="en-US"/>
              <a:t> </a:t>
            </a:r>
            <a:r>
              <a:rPr lang="en-US" err="1"/>
              <a:t>fuga</a:t>
            </a:r>
            <a:r>
              <a:rPr lang="en-US"/>
              <a:t>. Ne </a:t>
            </a:r>
            <a:r>
              <a:rPr lang="en-US" err="1"/>
              <a:t>pror</a:t>
            </a:r>
            <a:r>
              <a:rPr lang="en-US"/>
              <a:t> </a:t>
            </a:r>
            <a:r>
              <a:rPr lang="en-US" err="1"/>
              <a:t>arcia</a:t>
            </a:r>
            <a:r>
              <a:rPr lang="en-US"/>
              <a:t> nus </a:t>
            </a:r>
            <a:r>
              <a:rPr lang="en-US" err="1"/>
              <a:t>diti</a:t>
            </a:r>
            <a:r>
              <a:rPr lang="en-US"/>
              <a:t> cones que </a:t>
            </a:r>
            <a:r>
              <a:rPr lang="en-US" err="1"/>
              <a:t>voloribus</a:t>
            </a:r>
            <a:r>
              <a:rPr lang="en-US"/>
              <a:t>, </a:t>
            </a:r>
            <a:r>
              <a:rPr lang="en-US" err="1"/>
              <a:t>sitati</a:t>
            </a:r>
            <a:r>
              <a:rPr lang="en-US"/>
              <a:t> </a:t>
            </a:r>
            <a:r>
              <a:rPr lang="en-US" err="1"/>
              <a:t>nimet</a:t>
            </a:r>
            <a:r>
              <a:rPr lang="en-US"/>
              <a:t>, </a:t>
            </a:r>
            <a:r>
              <a:rPr lang="en-US" err="1"/>
              <a:t>ut</a:t>
            </a:r>
            <a:r>
              <a:rPr lang="en-US"/>
              <a:t> </a:t>
            </a:r>
            <a:r>
              <a:rPr lang="en-US" err="1"/>
              <a:t>unt</a:t>
            </a:r>
            <a:r>
              <a:rPr lang="en-US"/>
              <a:t> </a:t>
            </a:r>
            <a:r>
              <a:rPr lang="en-US" err="1"/>
              <a:t>aris</a:t>
            </a:r>
            <a:r>
              <a:rPr lang="en-US"/>
              <a:t> </a:t>
            </a:r>
            <a:r>
              <a:rPr lang="en-US" err="1"/>
              <a:t>corest</a:t>
            </a:r>
            <a:r>
              <a:rPr lang="en-US"/>
              <a:t> </a:t>
            </a:r>
            <a:r>
              <a:rPr lang="en-US" err="1"/>
              <a:t>explaborit</a:t>
            </a:r>
            <a:r>
              <a:rPr lang="en-US"/>
              <a:t> </a:t>
            </a:r>
            <a:r>
              <a:rPr lang="en-US" err="1"/>
              <a:t>labo</a:t>
            </a:r>
            <a:r>
              <a:rPr lang="en-US"/>
              <a:t>. </a:t>
            </a:r>
            <a:r>
              <a:rPr lang="en-US" err="1"/>
              <a:t>Bor</a:t>
            </a:r>
            <a:r>
              <a:rPr lang="en-US"/>
              <a:t> </a:t>
            </a:r>
            <a:r>
              <a:rPr lang="en-US" err="1"/>
              <a:t>aut</a:t>
            </a:r>
            <a:r>
              <a:rPr lang="en-US"/>
              <a:t> </a:t>
            </a:r>
            <a:r>
              <a:rPr lang="en-US" err="1"/>
              <a:t>offic</a:t>
            </a:r>
            <a:r>
              <a:rPr lang="en-US"/>
              <a:t> </a:t>
            </a:r>
            <a:r>
              <a:rPr lang="en-US" err="1"/>
              <a:t>te</a:t>
            </a:r>
            <a:r>
              <a:rPr lang="en-US"/>
              <a:t> re </a:t>
            </a:r>
            <a:r>
              <a:rPr lang="en-US" err="1"/>
              <a:t>repratatem</a:t>
            </a:r>
            <a:r>
              <a:rPr lang="en-US"/>
              <a:t> </a:t>
            </a:r>
            <a:r>
              <a:rPr lang="en-US" err="1"/>
              <a:t>quis</a:t>
            </a:r>
            <a:r>
              <a:rPr lang="en-US"/>
              <a:t> </a:t>
            </a:r>
            <a:r>
              <a:rPr lang="en-US" err="1"/>
              <a:t>ut</a:t>
            </a:r>
            <a:r>
              <a:rPr lang="en-US"/>
              <a:t> il </a:t>
            </a:r>
            <a:r>
              <a:rPr lang="en-US" err="1"/>
              <a:t>ipsa</a:t>
            </a:r>
            <a:r>
              <a:rPr lang="en-US"/>
              <a:t> </a:t>
            </a:r>
            <a:r>
              <a:rPr lang="en-US" err="1"/>
              <a:t>vollaut</a:t>
            </a:r>
            <a:r>
              <a:rPr lang="en-US"/>
              <a:t> </a:t>
            </a:r>
            <a:r>
              <a:rPr lang="en-US" err="1"/>
              <a:t>volupta</a:t>
            </a:r>
            <a:r>
              <a:rPr lang="en-US"/>
              <a:t>.</a:t>
            </a:r>
          </a:p>
        </p:txBody>
      </p:sp>
    </p:spTree>
    <p:extLst>
      <p:ext uri="{BB962C8B-B14F-4D97-AF65-F5344CB8AC3E}">
        <p14:creationId xmlns:p14="http://schemas.microsoft.com/office/powerpoint/2010/main" val="2783386448"/>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Content 0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CB21D0-309A-8549-2E95-F4ECA7D61980}"/>
              </a:ext>
            </a:extLst>
          </p:cNvPr>
          <p:cNvSpPr/>
          <p:nvPr userDrawn="1"/>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Poppins Light" panose="00000400000000000000" pitchFamily="2" charset="0"/>
            </a:endParaRPr>
          </a:p>
        </p:txBody>
      </p:sp>
      <p:sp>
        <p:nvSpPr>
          <p:cNvPr id="10" name="Text Placeholder 14">
            <a:extLst>
              <a:ext uri="{FF2B5EF4-FFF2-40B4-BE49-F238E27FC236}">
                <a16:creationId xmlns:a16="http://schemas.microsoft.com/office/drawing/2014/main" id="{59CF4FD7-0393-B5BD-CECA-77C211F2B9D5}"/>
              </a:ext>
            </a:extLst>
          </p:cNvPr>
          <p:cNvSpPr>
            <a:spLocks noGrp="1"/>
          </p:cNvSpPr>
          <p:nvPr>
            <p:ph type="body" sz="quarter" idx="16" hasCustomPrompt="1"/>
          </p:nvPr>
        </p:nvSpPr>
        <p:spPr>
          <a:xfrm>
            <a:off x="386073" y="1682706"/>
            <a:ext cx="5045786" cy="952757"/>
          </a:xfrm>
          <a:prstGeom prst="rect">
            <a:avLst/>
          </a:prstGeom>
        </p:spPr>
        <p:txBody>
          <a:bodyPr lIns="0" tIns="0" rIns="0" bIns="0" anchor="b"/>
          <a:lstStyle>
            <a:lvl1pPr marL="0" indent="0">
              <a:lnSpc>
                <a:spcPct val="100000"/>
              </a:lnSpc>
              <a:spcBef>
                <a:spcPts val="0"/>
              </a:spcBef>
              <a:buNone/>
              <a:defRPr sz="2800" b="1" i="0">
                <a:solidFill>
                  <a:schemeClr val="bg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Slide title here over two lines if required</a:t>
            </a:r>
          </a:p>
        </p:txBody>
      </p:sp>
      <p:sp>
        <p:nvSpPr>
          <p:cNvPr id="2" name="Text Placeholder 14">
            <a:extLst>
              <a:ext uri="{FF2B5EF4-FFF2-40B4-BE49-F238E27FC236}">
                <a16:creationId xmlns:a16="http://schemas.microsoft.com/office/drawing/2014/main" id="{F8C46FE9-7C01-1D29-415A-A23A5000B747}"/>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bg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3" name="Text Placeholder 14">
            <a:extLst>
              <a:ext uri="{FF2B5EF4-FFF2-40B4-BE49-F238E27FC236}">
                <a16:creationId xmlns:a16="http://schemas.microsoft.com/office/drawing/2014/main" id="{C5C09813-AA98-8C0B-EF4A-E43CEE1C1D05}"/>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bg2"/>
                </a:solidFill>
                <a:latin typeface="Poppins Light" panose="00000400000000000000" pitchFamily="2" charset="0"/>
                <a:cs typeface="Poppins Light" panose="000004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Secondary heading goes here</a:t>
            </a:r>
          </a:p>
        </p:txBody>
      </p:sp>
      <p:sp>
        <p:nvSpPr>
          <p:cNvPr id="4" name="Content Placeholder 6">
            <a:extLst>
              <a:ext uri="{FF2B5EF4-FFF2-40B4-BE49-F238E27FC236}">
                <a16:creationId xmlns:a16="http://schemas.microsoft.com/office/drawing/2014/main" id="{0980B70C-F306-0DA6-31E1-F392D130E5A6}"/>
              </a:ext>
            </a:extLst>
          </p:cNvPr>
          <p:cNvSpPr>
            <a:spLocks noGrp="1"/>
          </p:cNvSpPr>
          <p:nvPr>
            <p:ph sz="quarter" idx="20" hasCustomPrompt="1"/>
          </p:nvPr>
        </p:nvSpPr>
        <p:spPr>
          <a:xfrm>
            <a:off x="403150" y="2960688"/>
            <a:ext cx="5040859" cy="2034268"/>
          </a:xfrm>
          <a:prstGeom prst="rect">
            <a:avLst/>
          </a:prstGeom>
        </p:spPr>
        <p:txBody>
          <a:bodyPr lIns="0" tIns="0" rIns="0" bIns="0"/>
          <a:lstStyle>
            <a:lvl1pPr marL="0" indent="0">
              <a:buFontTx/>
              <a:buNone/>
              <a:defRPr sz="1400">
                <a:solidFill>
                  <a:schemeClr val="bg1"/>
                </a:solidFill>
                <a:latin typeface="Poppins" panose="00000500000000000000" pitchFamily="2" charset="0"/>
                <a:cs typeface="Poppins" panose="00000500000000000000" pitchFamily="2" charset="0"/>
              </a:defRPr>
            </a:lvl1pPr>
            <a:lvl2pPr marL="457200" indent="0">
              <a:buFontTx/>
              <a:buNone/>
              <a:defRPr sz="1400">
                <a:solidFill>
                  <a:schemeClr val="bg1"/>
                </a:solidFill>
                <a:latin typeface="Poppins" panose="00000500000000000000" pitchFamily="2" charset="0"/>
                <a:cs typeface="Poppins" panose="00000500000000000000" pitchFamily="2" charset="0"/>
              </a:defRPr>
            </a:lvl2pPr>
            <a:lvl3pPr marL="914400" indent="0">
              <a:buFontTx/>
              <a:buNone/>
              <a:defRPr sz="1400">
                <a:solidFill>
                  <a:schemeClr val="bg1"/>
                </a:solidFill>
                <a:latin typeface="Poppins" panose="00000500000000000000" pitchFamily="2" charset="0"/>
                <a:cs typeface="Poppins" panose="00000500000000000000" pitchFamily="2" charset="0"/>
              </a:defRPr>
            </a:lvl3pPr>
            <a:lvl4pPr marL="1371600" indent="0">
              <a:buFontTx/>
              <a:buNone/>
              <a:defRPr sz="1400">
                <a:solidFill>
                  <a:schemeClr val="bg1"/>
                </a:solidFill>
                <a:latin typeface="Poppins" panose="00000500000000000000" pitchFamily="2" charset="0"/>
                <a:cs typeface="Poppins" panose="00000500000000000000" pitchFamily="2" charset="0"/>
              </a:defRPr>
            </a:lvl4pPr>
            <a:lvl5pPr marL="1828800" indent="0">
              <a:buFontTx/>
              <a:buNone/>
              <a:defRPr sz="1400">
                <a:solidFill>
                  <a:schemeClr val="bg1"/>
                </a:solidFill>
                <a:latin typeface="Poppins" panose="00000500000000000000" pitchFamily="2" charset="0"/>
                <a:cs typeface="Poppins" panose="00000500000000000000" pitchFamily="2" charset="0"/>
              </a:defRPr>
            </a:lvl5pPr>
          </a:lstStyle>
          <a:p>
            <a:pPr lvl="0"/>
            <a:r>
              <a:rPr lang="en-US" err="1"/>
              <a:t>Inctur</a:t>
            </a:r>
            <a:r>
              <a:rPr lang="en-US"/>
              <a:t>? </a:t>
            </a:r>
            <a:r>
              <a:rPr lang="en-US" err="1"/>
              <a:t>Otatur</a:t>
            </a:r>
            <a:r>
              <a:rPr lang="en-US"/>
              <a:t> </a:t>
            </a:r>
            <a:r>
              <a:rPr lang="en-US" err="1"/>
              <a:t>sendes</a:t>
            </a:r>
            <a:r>
              <a:rPr lang="en-US"/>
              <a:t> </a:t>
            </a:r>
            <a:r>
              <a:rPr lang="en-US" err="1"/>
              <a:t>sinctestest</a:t>
            </a:r>
            <a:r>
              <a:rPr lang="en-US"/>
              <a:t> et ex et </a:t>
            </a:r>
            <a:r>
              <a:rPr lang="en-US" err="1"/>
              <a:t>vollab</a:t>
            </a:r>
            <a:r>
              <a:rPr lang="en-US"/>
              <a:t> is del id </a:t>
            </a:r>
            <a:r>
              <a:rPr lang="en-US" err="1"/>
              <a:t>quaecust</a:t>
            </a:r>
            <a:r>
              <a:rPr lang="en-US"/>
              <a:t>, </a:t>
            </a:r>
            <a:r>
              <a:rPr lang="en-US" err="1"/>
              <a:t>inctemquam</a:t>
            </a:r>
            <a:r>
              <a:rPr lang="en-US"/>
              <a:t> </a:t>
            </a:r>
            <a:r>
              <a:rPr lang="en-US" err="1"/>
              <a:t>fuga</a:t>
            </a:r>
            <a:r>
              <a:rPr lang="en-US"/>
              <a:t>. Ne </a:t>
            </a:r>
            <a:r>
              <a:rPr lang="en-US" err="1"/>
              <a:t>pror</a:t>
            </a:r>
            <a:r>
              <a:rPr lang="en-US"/>
              <a:t> </a:t>
            </a:r>
            <a:r>
              <a:rPr lang="en-US" err="1"/>
              <a:t>arcia</a:t>
            </a:r>
            <a:r>
              <a:rPr lang="en-US"/>
              <a:t> nus </a:t>
            </a:r>
            <a:r>
              <a:rPr lang="en-US" err="1"/>
              <a:t>diti</a:t>
            </a:r>
            <a:r>
              <a:rPr lang="en-US"/>
              <a:t> cones que </a:t>
            </a:r>
            <a:r>
              <a:rPr lang="en-US" err="1"/>
              <a:t>voloribus</a:t>
            </a:r>
            <a:r>
              <a:rPr lang="en-US"/>
              <a:t>, </a:t>
            </a:r>
            <a:r>
              <a:rPr lang="en-US" err="1"/>
              <a:t>sitati</a:t>
            </a:r>
            <a:r>
              <a:rPr lang="en-US"/>
              <a:t> </a:t>
            </a:r>
            <a:r>
              <a:rPr lang="en-US" err="1"/>
              <a:t>nimet</a:t>
            </a:r>
            <a:r>
              <a:rPr lang="en-US"/>
              <a:t>, </a:t>
            </a:r>
            <a:r>
              <a:rPr lang="en-US" err="1"/>
              <a:t>ut</a:t>
            </a:r>
            <a:r>
              <a:rPr lang="en-US"/>
              <a:t> </a:t>
            </a:r>
            <a:r>
              <a:rPr lang="en-US" err="1"/>
              <a:t>unt</a:t>
            </a:r>
            <a:r>
              <a:rPr lang="en-US"/>
              <a:t> </a:t>
            </a:r>
            <a:r>
              <a:rPr lang="en-US" err="1"/>
              <a:t>aris</a:t>
            </a:r>
            <a:r>
              <a:rPr lang="en-US"/>
              <a:t> </a:t>
            </a:r>
            <a:r>
              <a:rPr lang="en-US" err="1"/>
              <a:t>corest</a:t>
            </a:r>
            <a:r>
              <a:rPr lang="en-US"/>
              <a:t> </a:t>
            </a:r>
            <a:r>
              <a:rPr lang="en-US" err="1"/>
              <a:t>explaborit</a:t>
            </a:r>
            <a:r>
              <a:rPr lang="en-US"/>
              <a:t> </a:t>
            </a:r>
            <a:r>
              <a:rPr lang="en-US" err="1"/>
              <a:t>labo</a:t>
            </a:r>
            <a:r>
              <a:rPr lang="en-US"/>
              <a:t>. </a:t>
            </a:r>
            <a:r>
              <a:rPr lang="en-US" err="1"/>
              <a:t>Bor</a:t>
            </a:r>
            <a:r>
              <a:rPr lang="en-US"/>
              <a:t> </a:t>
            </a:r>
            <a:r>
              <a:rPr lang="en-US" err="1"/>
              <a:t>aut</a:t>
            </a:r>
            <a:r>
              <a:rPr lang="en-US"/>
              <a:t> </a:t>
            </a:r>
            <a:r>
              <a:rPr lang="en-US" err="1"/>
              <a:t>offic</a:t>
            </a:r>
            <a:r>
              <a:rPr lang="en-US"/>
              <a:t> </a:t>
            </a:r>
            <a:r>
              <a:rPr lang="en-US" err="1"/>
              <a:t>te</a:t>
            </a:r>
            <a:r>
              <a:rPr lang="en-US"/>
              <a:t> re </a:t>
            </a:r>
            <a:r>
              <a:rPr lang="en-US" err="1"/>
              <a:t>repratatem</a:t>
            </a:r>
            <a:r>
              <a:rPr lang="en-US"/>
              <a:t> </a:t>
            </a:r>
            <a:r>
              <a:rPr lang="en-US" err="1"/>
              <a:t>quis</a:t>
            </a:r>
            <a:r>
              <a:rPr lang="en-US"/>
              <a:t> </a:t>
            </a:r>
            <a:r>
              <a:rPr lang="en-US" err="1"/>
              <a:t>ut</a:t>
            </a:r>
            <a:r>
              <a:rPr lang="en-US"/>
              <a:t> il </a:t>
            </a:r>
            <a:r>
              <a:rPr lang="en-US" err="1"/>
              <a:t>ipsa</a:t>
            </a:r>
            <a:r>
              <a:rPr lang="en-US"/>
              <a:t> </a:t>
            </a:r>
            <a:r>
              <a:rPr lang="en-US" err="1"/>
              <a:t>vollaut</a:t>
            </a:r>
            <a:r>
              <a:rPr lang="en-US"/>
              <a:t> </a:t>
            </a:r>
            <a:r>
              <a:rPr lang="en-US" err="1"/>
              <a:t>volupta</a:t>
            </a:r>
            <a:r>
              <a:rPr lang="en-US"/>
              <a:t>.</a:t>
            </a:r>
          </a:p>
        </p:txBody>
      </p:sp>
      <p:sp>
        <p:nvSpPr>
          <p:cNvPr id="5" name="Content Placeholder 6">
            <a:extLst>
              <a:ext uri="{FF2B5EF4-FFF2-40B4-BE49-F238E27FC236}">
                <a16:creationId xmlns:a16="http://schemas.microsoft.com/office/drawing/2014/main" id="{299B0FFA-7D1E-9199-4524-FDAE4D18B42D}"/>
              </a:ext>
            </a:extLst>
          </p:cNvPr>
          <p:cNvSpPr>
            <a:spLocks noGrp="1"/>
          </p:cNvSpPr>
          <p:nvPr>
            <p:ph sz="quarter" idx="22" hasCustomPrompt="1"/>
          </p:nvPr>
        </p:nvSpPr>
        <p:spPr>
          <a:xfrm>
            <a:off x="6600094" y="2960688"/>
            <a:ext cx="5040859" cy="2034268"/>
          </a:xfrm>
          <a:prstGeom prst="rect">
            <a:avLst/>
          </a:prstGeom>
        </p:spPr>
        <p:txBody>
          <a:bodyPr lIns="0" tIns="0" rIns="0" bIns="0"/>
          <a:lstStyle>
            <a:lvl1pPr marL="0" indent="0">
              <a:buFontTx/>
              <a:buNone/>
              <a:defRPr sz="1400">
                <a:solidFill>
                  <a:schemeClr val="bg1"/>
                </a:solidFill>
                <a:latin typeface="Poppins" panose="00000500000000000000" pitchFamily="2" charset="0"/>
                <a:cs typeface="Poppins" panose="00000500000000000000" pitchFamily="2" charset="0"/>
              </a:defRPr>
            </a:lvl1pPr>
            <a:lvl2pPr marL="457200" indent="0">
              <a:buFontTx/>
              <a:buNone/>
              <a:defRPr sz="1400">
                <a:solidFill>
                  <a:schemeClr val="bg1"/>
                </a:solidFill>
                <a:latin typeface="Poppins" panose="00000500000000000000" pitchFamily="2" charset="0"/>
                <a:cs typeface="Poppins" panose="00000500000000000000" pitchFamily="2" charset="0"/>
              </a:defRPr>
            </a:lvl2pPr>
            <a:lvl3pPr marL="914400" indent="0">
              <a:buFontTx/>
              <a:buNone/>
              <a:defRPr sz="1400">
                <a:solidFill>
                  <a:schemeClr val="bg1"/>
                </a:solidFill>
                <a:latin typeface="Poppins" panose="00000500000000000000" pitchFamily="2" charset="0"/>
                <a:cs typeface="Poppins" panose="00000500000000000000" pitchFamily="2" charset="0"/>
              </a:defRPr>
            </a:lvl3pPr>
            <a:lvl4pPr marL="1371600" indent="0">
              <a:buFontTx/>
              <a:buNone/>
              <a:defRPr sz="1400">
                <a:solidFill>
                  <a:schemeClr val="bg1"/>
                </a:solidFill>
                <a:latin typeface="Poppins" panose="00000500000000000000" pitchFamily="2" charset="0"/>
                <a:cs typeface="Poppins" panose="00000500000000000000" pitchFamily="2" charset="0"/>
              </a:defRPr>
            </a:lvl4pPr>
            <a:lvl5pPr marL="1828800" indent="0">
              <a:buFontTx/>
              <a:buNone/>
              <a:defRPr sz="1400">
                <a:solidFill>
                  <a:schemeClr val="bg1"/>
                </a:solidFill>
                <a:latin typeface="Poppins" panose="00000500000000000000" pitchFamily="2" charset="0"/>
                <a:cs typeface="Poppins" panose="00000500000000000000" pitchFamily="2" charset="0"/>
              </a:defRPr>
            </a:lvl5pPr>
          </a:lstStyle>
          <a:p>
            <a:pPr lvl="0"/>
            <a:r>
              <a:rPr lang="en-US" err="1"/>
              <a:t>Inctur</a:t>
            </a:r>
            <a:r>
              <a:rPr lang="en-US"/>
              <a:t>? </a:t>
            </a:r>
            <a:r>
              <a:rPr lang="en-US" err="1"/>
              <a:t>Otatur</a:t>
            </a:r>
            <a:r>
              <a:rPr lang="en-US"/>
              <a:t> </a:t>
            </a:r>
            <a:r>
              <a:rPr lang="en-US" err="1"/>
              <a:t>sendes</a:t>
            </a:r>
            <a:r>
              <a:rPr lang="en-US"/>
              <a:t> </a:t>
            </a:r>
            <a:r>
              <a:rPr lang="en-US" err="1"/>
              <a:t>sinctestest</a:t>
            </a:r>
            <a:r>
              <a:rPr lang="en-US"/>
              <a:t> et ex et </a:t>
            </a:r>
            <a:r>
              <a:rPr lang="en-US" err="1"/>
              <a:t>vollab</a:t>
            </a:r>
            <a:r>
              <a:rPr lang="en-US"/>
              <a:t> is del id </a:t>
            </a:r>
            <a:r>
              <a:rPr lang="en-US" err="1"/>
              <a:t>quaecust</a:t>
            </a:r>
            <a:r>
              <a:rPr lang="en-US"/>
              <a:t>, </a:t>
            </a:r>
            <a:r>
              <a:rPr lang="en-US" err="1"/>
              <a:t>inctemquam</a:t>
            </a:r>
            <a:r>
              <a:rPr lang="en-US"/>
              <a:t> </a:t>
            </a:r>
            <a:r>
              <a:rPr lang="en-US" err="1"/>
              <a:t>fuga</a:t>
            </a:r>
            <a:r>
              <a:rPr lang="en-US"/>
              <a:t>. Ne </a:t>
            </a:r>
            <a:r>
              <a:rPr lang="en-US" err="1"/>
              <a:t>pror</a:t>
            </a:r>
            <a:r>
              <a:rPr lang="en-US"/>
              <a:t> </a:t>
            </a:r>
            <a:r>
              <a:rPr lang="en-US" err="1"/>
              <a:t>arcia</a:t>
            </a:r>
            <a:r>
              <a:rPr lang="en-US"/>
              <a:t> nus </a:t>
            </a:r>
            <a:r>
              <a:rPr lang="en-US" err="1"/>
              <a:t>diti</a:t>
            </a:r>
            <a:r>
              <a:rPr lang="en-US"/>
              <a:t> cones que </a:t>
            </a:r>
            <a:r>
              <a:rPr lang="en-US" err="1"/>
              <a:t>voloribus</a:t>
            </a:r>
            <a:r>
              <a:rPr lang="en-US"/>
              <a:t>, </a:t>
            </a:r>
            <a:r>
              <a:rPr lang="en-US" err="1"/>
              <a:t>sitati</a:t>
            </a:r>
            <a:r>
              <a:rPr lang="en-US"/>
              <a:t> </a:t>
            </a:r>
            <a:r>
              <a:rPr lang="en-US" err="1"/>
              <a:t>nimet</a:t>
            </a:r>
            <a:r>
              <a:rPr lang="en-US"/>
              <a:t>, </a:t>
            </a:r>
            <a:r>
              <a:rPr lang="en-US" err="1"/>
              <a:t>ut</a:t>
            </a:r>
            <a:r>
              <a:rPr lang="en-US"/>
              <a:t> </a:t>
            </a:r>
            <a:r>
              <a:rPr lang="en-US" err="1"/>
              <a:t>unt</a:t>
            </a:r>
            <a:r>
              <a:rPr lang="en-US"/>
              <a:t> </a:t>
            </a:r>
            <a:r>
              <a:rPr lang="en-US" err="1"/>
              <a:t>aris</a:t>
            </a:r>
            <a:r>
              <a:rPr lang="en-US"/>
              <a:t> </a:t>
            </a:r>
            <a:r>
              <a:rPr lang="en-US" err="1"/>
              <a:t>corest</a:t>
            </a:r>
            <a:r>
              <a:rPr lang="en-US"/>
              <a:t> </a:t>
            </a:r>
            <a:r>
              <a:rPr lang="en-US" err="1"/>
              <a:t>explaborit</a:t>
            </a:r>
            <a:r>
              <a:rPr lang="en-US"/>
              <a:t> </a:t>
            </a:r>
            <a:r>
              <a:rPr lang="en-US" err="1"/>
              <a:t>labo</a:t>
            </a:r>
            <a:r>
              <a:rPr lang="en-US"/>
              <a:t>. </a:t>
            </a:r>
            <a:r>
              <a:rPr lang="en-US" err="1"/>
              <a:t>Bor</a:t>
            </a:r>
            <a:r>
              <a:rPr lang="en-US"/>
              <a:t> </a:t>
            </a:r>
            <a:r>
              <a:rPr lang="en-US" err="1"/>
              <a:t>aut</a:t>
            </a:r>
            <a:r>
              <a:rPr lang="en-US"/>
              <a:t> </a:t>
            </a:r>
            <a:r>
              <a:rPr lang="en-US" err="1"/>
              <a:t>offic</a:t>
            </a:r>
            <a:r>
              <a:rPr lang="en-US"/>
              <a:t> </a:t>
            </a:r>
            <a:r>
              <a:rPr lang="en-US" err="1"/>
              <a:t>te</a:t>
            </a:r>
            <a:r>
              <a:rPr lang="en-US"/>
              <a:t> re </a:t>
            </a:r>
            <a:r>
              <a:rPr lang="en-US" err="1"/>
              <a:t>repratatem</a:t>
            </a:r>
            <a:r>
              <a:rPr lang="en-US"/>
              <a:t> </a:t>
            </a:r>
            <a:r>
              <a:rPr lang="en-US" err="1"/>
              <a:t>quis</a:t>
            </a:r>
            <a:r>
              <a:rPr lang="en-US"/>
              <a:t> </a:t>
            </a:r>
            <a:r>
              <a:rPr lang="en-US" err="1"/>
              <a:t>ut</a:t>
            </a:r>
            <a:r>
              <a:rPr lang="en-US"/>
              <a:t> il </a:t>
            </a:r>
            <a:r>
              <a:rPr lang="en-US" err="1"/>
              <a:t>ipsa</a:t>
            </a:r>
            <a:r>
              <a:rPr lang="en-US"/>
              <a:t> </a:t>
            </a:r>
            <a:r>
              <a:rPr lang="en-US" err="1"/>
              <a:t>vollaut</a:t>
            </a:r>
            <a:r>
              <a:rPr lang="en-US"/>
              <a:t> </a:t>
            </a:r>
            <a:r>
              <a:rPr lang="en-US" err="1"/>
              <a:t>volupta</a:t>
            </a:r>
            <a:r>
              <a:rPr lang="en-US"/>
              <a:t>.</a:t>
            </a:r>
          </a:p>
        </p:txBody>
      </p:sp>
      <p:sp>
        <p:nvSpPr>
          <p:cNvPr id="6" name="Content Placeholder 6">
            <a:extLst>
              <a:ext uri="{FF2B5EF4-FFF2-40B4-BE49-F238E27FC236}">
                <a16:creationId xmlns:a16="http://schemas.microsoft.com/office/drawing/2014/main" id="{7DA608DC-7E3E-2418-EC6A-07EA12C8313C}"/>
              </a:ext>
            </a:extLst>
          </p:cNvPr>
          <p:cNvSpPr>
            <a:spLocks noGrp="1"/>
          </p:cNvSpPr>
          <p:nvPr>
            <p:ph sz="quarter" idx="21" hasCustomPrompt="1"/>
          </p:nvPr>
        </p:nvSpPr>
        <p:spPr>
          <a:xfrm>
            <a:off x="403150" y="5589451"/>
            <a:ext cx="5040859" cy="352675"/>
          </a:xfrm>
          <a:prstGeom prst="rect">
            <a:avLst/>
          </a:prstGeom>
        </p:spPr>
        <p:txBody>
          <a:bodyPr lIns="0" tIns="91440" rIns="0" bIns="0"/>
          <a:lstStyle>
            <a:lvl1pPr marL="0" indent="0">
              <a:spcBef>
                <a:spcPts val="0"/>
              </a:spcBef>
              <a:buFontTx/>
              <a:buNone/>
              <a:defRPr sz="800">
                <a:solidFill>
                  <a:schemeClr val="bg1"/>
                </a:solidFill>
                <a:latin typeface="Poppins" panose="00000500000000000000" pitchFamily="2" charset="0"/>
                <a:cs typeface="Poppins" panose="00000500000000000000" pitchFamily="2" charset="0"/>
              </a:defRPr>
            </a:lvl1pPr>
            <a:lvl2pPr marL="457200" indent="0">
              <a:buFontTx/>
              <a:buNone/>
              <a:defRPr sz="1400">
                <a:solidFill>
                  <a:schemeClr val="bg1"/>
                </a:solidFill>
                <a:latin typeface="Poppins" panose="00000500000000000000" pitchFamily="2" charset="0"/>
                <a:cs typeface="Poppins" panose="00000500000000000000" pitchFamily="2" charset="0"/>
              </a:defRPr>
            </a:lvl2pPr>
            <a:lvl3pPr marL="914400" indent="0">
              <a:buFontTx/>
              <a:buNone/>
              <a:defRPr sz="1400">
                <a:solidFill>
                  <a:schemeClr val="bg1"/>
                </a:solidFill>
                <a:latin typeface="Poppins" panose="00000500000000000000" pitchFamily="2" charset="0"/>
                <a:cs typeface="Poppins" panose="00000500000000000000" pitchFamily="2" charset="0"/>
              </a:defRPr>
            </a:lvl3pPr>
            <a:lvl4pPr marL="1371600" indent="0">
              <a:buFontTx/>
              <a:buNone/>
              <a:defRPr sz="1400">
                <a:solidFill>
                  <a:schemeClr val="bg1"/>
                </a:solidFill>
                <a:latin typeface="Poppins" panose="00000500000000000000" pitchFamily="2" charset="0"/>
                <a:cs typeface="Poppins" panose="00000500000000000000" pitchFamily="2" charset="0"/>
              </a:defRPr>
            </a:lvl4pPr>
            <a:lvl5pPr marL="1828800" indent="0">
              <a:buFontTx/>
              <a:buNone/>
              <a:defRPr sz="1400">
                <a:solidFill>
                  <a:schemeClr val="bg1"/>
                </a:solidFill>
                <a:latin typeface="Poppins" panose="00000500000000000000" pitchFamily="2" charset="0"/>
                <a:cs typeface="Poppins" panose="00000500000000000000" pitchFamily="2" charset="0"/>
              </a:defRPr>
            </a:lvl5pPr>
          </a:lstStyle>
          <a:p>
            <a:pPr lvl="0"/>
            <a:r>
              <a:rPr lang="en-US"/>
              <a:t>Notes section</a:t>
            </a:r>
          </a:p>
        </p:txBody>
      </p:sp>
    </p:spTree>
    <p:extLst>
      <p:ext uri="{BB962C8B-B14F-4D97-AF65-F5344CB8AC3E}">
        <p14:creationId xmlns:p14="http://schemas.microsoft.com/office/powerpoint/2010/main" val="580992048"/>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 Content 0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7F0AF6-74AA-451B-425A-6C1E0C4BB1EE}"/>
              </a:ext>
            </a:extLst>
          </p:cNvPr>
          <p:cNvSpPr/>
          <p:nvPr userDrawn="1"/>
        </p:nvSpPr>
        <p:spPr>
          <a:xfrm>
            <a:off x="6096000" y="-1"/>
            <a:ext cx="6096000" cy="6858001"/>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a:latin typeface="Poppins SemiBold" panose="00000700000000000000" pitchFamily="2" charset="0"/>
              <a:cs typeface="Poppins SemiBold" panose="00000700000000000000" pitchFamily="2" charset="0"/>
            </a:endParaRPr>
          </a:p>
        </p:txBody>
      </p:sp>
      <p:sp>
        <p:nvSpPr>
          <p:cNvPr id="10" name="Text Placeholder 14">
            <a:extLst>
              <a:ext uri="{FF2B5EF4-FFF2-40B4-BE49-F238E27FC236}">
                <a16:creationId xmlns:a16="http://schemas.microsoft.com/office/drawing/2014/main" id="{59CF4FD7-0393-B5BD-CECA-77C211F2B9D5}"/>
              </a:ext>
            </a:extLst>
          </p:cNvPr>
          <p:cNvSpPr>
            <a:spLocks noGrp="1"/>
          </p:cNvSpPr>
          <p:nvPr>
            <p:ph type="body" sz="quarter" idx="16" hasCustomPrompt="1"/>
          </p:nvPr>
        </p:nvSpPr>
        <p:spPr>
          <a:xfrm>
            <a:off x="386073" y="856309"/>
            <a:ext cx="5045786" cy="952757"/>
          </a:xfrm>
          <a:prstGeom prst="rect">
            <a:avLst/>
          </a:prstGeom>
        </p:spPr>
        <p:txBody>
          <a:bodyPr lIns="0" tIns="0" rIns="0" bIns="0" anchor="b"/>
          <a:lstStyle>
            <a:lvl1pPr marL="0" indent="0">
              <a:lnSpc>
                <a:spcPct val="100000"/>
              </a:lnSpc>
              <a:buNone/>
              <a:defRPr sz="2800" b="1" i="0">
                <a:solidFill>
                  <a:schemeClr val="bg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Slide title here over </a:t>
            </a:r>
            <a:br>
              <a:rPr lang="en-GB"/>
            </a:br>
            <a:r>
              <a:rPr lang="en-GB"/>
              <a:t>two lines if required</a:t>
            </a:r>
          </a:p>
        </p:txBody>
      </p:sp>
      <p:sp>
        <p:nvSpPr>
          <p:cNvPr id="5" name="Text Placeholder 5">
            <a:extLst>
              <a:ext uri="{FF2B5EF4-FFF2-40B4-BE49-F238E27FC236}">
                <a16:creationId xmlns:a16="http://schemas.microsoft.com/office/drawing/2014/main" id="{2900FB82-C8FF-91FA-02E0-EFFBDBA21157}"/>
              </a:ext>
            </a:extLst>
          </p:cNvPr>
          <p:cNvSpPr>
            <a:spLocks noGrp="1"/>
          </p:cNvSpPr>
          <p:nvPr>
            <p:ph type="body" sz="quarter" idx="21" hasCustomPrompt="1"/>
          </p:nvPr>
        </p:nvSpPr>
        <p:spPr>
          <a:xfrm>
            <a:off x="407988" y="2053989"/>
            <a:ext cx="5040860" cy="3883261"/>
          </a:xfrm>
          <a:prstGeom prst="rect">
            <a:avLst/>
          </a:prstGeom>
        </p:spPr>
        <p:txBody>
          <a:bodyPr lIns="0" tIns="0" rIns="0" bIns="0"/>
          <a:lstStyle>
            <a:lvl1pPr marL="0" indent="0">
              <a:lnSpc>
                <a:spcPct val="100000"/>
              </a:lnSpc>
              <a:spcBef>
                <a:spcPts val="1400"/>
              </a:spcBef>
              <a:buNone/>
              <a:defRPr sz="1600">
                <a:solidFill>
                  <a:schemeClr val="bg1"/>
                </a:solidFill>
                <a:latin typeface="Poppins" panose="00000500000000000000" pitchFamily="2" charset="0"/>
                <a:cs typeface="Poppins" panose="00000500000000000000" pitchFamily="2" charset="0"/>
              </a:defRPr>
            </a:lvl1pPr>
          </a:lstStyle>
          <a:p>
            <a:pPr lvl="0"/>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endParaRPr lang="en-US"/>
          </a:p>
          <a:p>
            <a:pPr lvl="0"/>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architect</a:t>
            </a:r>
          </a:p>
          <a:p>
            <a:pPr lvl="0"/>
            <a:r>
              <a:rPr lang="en-US"/>
              <a:t>To beatae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endParaRPr lang="en-US"/>
          </a:p>
          <a:p>
            <a:pPr lvl="0"/>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architect</a:t>
            </a:r>
          </a:p>
          <a:p>
            <a:pPr lvl="0"/>
            <a:r>
              <a:rPr lang="en-US"/>
              <a:t>To beatae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endParaRPr lang="en-US"/>
          </a:p>
          <a:p>
            <a:pPr lvl="0"/>
            <a:endParaRPr lang="en-US"/>
          </a:p>
        </p:txBody>
      </p:sp>
      <p:sp>
        <p:nvSpPr>
          <p:cNvPr id="3" name="Chart Placeholder 2">
            <a:extLst>
              <a:ext uri="{FF2B5EF4-FFF2-40B4-BE49-F238E27FC236}">
                <a16:creationId xmlns:a16="http://schemas.microsoft.com/office/drawing/2014/main" id="{48D8654F-C79C-9C2C-7718-1FD0D86A466F}"/>
              </a:ext>
            </a:extLst>
          </p:cNvPr>
          <p:cNvSpPr>
            <a:spLocks noGrp="1"/>
          </p:cNvSpPr>
          <p:nvPr>
            <p:ph type="chart" sz="quarter" idx="22" hasCustomPrompt="1"/>
          </p:nvPr>
        </p:nvSpPr>
        <p:spPr>
          <a:xfrm>
            <a:off x="6516805" y="879475"/>
            <a:ext cx="5179327" cy="5057775"/>
          </a:xfrm>
          <a:prstGeom prst="rect">
            <a:avLst/>
          </a:prstGeom>
        </p:spPr>
        <p:txBody>
          <a:bodyPr anchor="ctr"/>
          <a:lstStyle>
            <a:lvl1pPr marL="0" indent="0" algn="ctr">
              <a:buNone/>
              <a:defRPr sz="1500">
                <a:latin typeface="Poppins" panose="00000500000000000000" pitchFamily="2" charset="0"/>
                <a:cs typeface="Poppins" panose="00000500000000000000" pitchFamily="2" charset="0"/>
              </a:defRPr>
            </a:lvl1pPr>
          </a:lstStyle>
          <a:p>
            <a:r>
              <a:rPr lang="en-US" err="1"/>
              <a:t>Clickt</a:t>
            </a:r>
            <a:r>
              <a:rPr lang="en-US"/>
              <a:t> to insert chart</a:t>
            </a:r>
          </a:p>
        </p:txBody>
      </p:sp>
    </p:spTree>
    <p:extLst>
      <p:ext uri="{BB962C8B-B14F-4D97-AF65-F5344CB8AC3E}">
        <p14:creationId xmlns:p14="http://schemas.microsoft.com/office/powerpoint/2010/main" val="2821950792"/>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 + Content 0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7F0AF6-74AA-451B-425A-6C1E0C4BB1EE}"/>
              </a:ext>
            </a:extLst>
          </p:cNvPr>
          <p:cNvSpPr/>
          <p:nvPr userDrawn="1"/>
        </p:nvSpPr>
        <p:spPr>
          <a:xfrm>
            <a:off x="0" y="-1"/>
            <a:ext cx="6096000" cy="6858001"/>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a:latin typeface="Poppins SemiBold" panose="00000700000000000000" pitchFamily="2" charset="0"/>
              <a:cs typeface="Poppins SemiBold" panose="00000700000000000000" pitchFamily="2" charset="0"/>
            </a:endParaRPr>
          </a:p>
        </p:txBody>
      </p:sp>
      <p:sp>
        <p:nvSpPr>
          <p:cNvPr id="10" name="Text Placeholder 14">
            <a:extLst>
              <a:ext uri="{FF2B5EF4-FFF2-40B4-BE49-F238E27FC236}">
                <a16:creationId xmlns:a16="http://schemas.microsoft.com/office/drawing/2014/main" id="{59CF4FD7-0393-B5BD-CECA-77C211F2B9D5}"/>
              </a:ext>
            </a:extLst>
          </p:cNvPr>
          <p:cNvSpPr>
            <a:spLocks noGrp="1"/>
          </p:cNvSpPr>
          <p:nvPr>
            <p:ph type="body" sz="quarter" idx="16" hasCustomPrompt="1"/>
          </p:nvPr>
        </p:nvSpPr>
        <p:spPr>
          <a:xfrm>
            <a:off x="6482073" y="856309"/>
            <a:ext cx="5045786" cy="952757"/>
          </a:xfrm>
          <a:prstGeom prst="rect">
            <a:avLst/>
          </a:prstGeom>
        </p:spPr>
        <p:txBody>
          <a:bodyPr lIns="0" tIns="0" rIns="0" bIns="0" anchor="b"/>
          <a:lstStyle>
            <a:lvl1pPr marL="0" indent="0">
              <a:lnSpc>
                <a:spcPct val="100000"/>
              </a:lnSpc>
              <a:buNone/>
              <a:defRPr sz="2800" b="1" i="0">
                <a:solidFill>
                  <a:schemeClr val="bg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Slide title here over </a:t>
            </a:r>
            <a:br>
              <a:rPr lang="en-GB"/>
            </a:br>
            <a:r>
              <a:rPr lang="en-GB"/>
              <a:t>two lines if required</a:t>
            </a:r>
          </a:p>
        </p:txBody>
      </p:sp>
      <p:sp>
        <p:nvSpPr>
          <p:cNvPr id="5" name="Text Placeholder 5">
            <a:extLst>
              <a:ext uri="{FF2B5EF4-FFF2-40B4-BE49-F238E27FC236}">
                <a16:creationId xmlns:a16="http://schemas.microsoft.com/office/drawing/2014/main" id="{2900FB82-C8FF-91FA-02E0-EFFBDBA21157}"/>
              </a:ext>
            </a:extLst>
          </p:cNvPr>
          <p:cNvSpPr>
            <a:spLocks noGrp="1"/>
          </p:cNvSpPr>
          <p:nvPr>
            <p:ph type="body" sz="quarter" idx="21" hasCustomPrompt="1"/>
          </p:nvPr>
        </p:nvSpPr>
        <p:spPr>
          <a:xfrm>
            <a:off x="6503988" y="2053989"/>
            <a:ext cx="5040860" cy="3883261"/>
          </a:xfrm>
          <a:prstGeom prst="rect">
            <a:avLst/>
          </a:prstGeom>
        </p:spPr>
        <p:txBody>
          <a:bodyPr lIns="0" tIns="0" rIns="0" bIns="0"/>
          <a:lstStyle>
            <a:lvl1pPr marL="0" indent="0">
              <a:lnSpc>
                <a:spcPct val="100000"/>
              </a:lnSpc>
              <a:spcBef>
                <a:spcPts val="1400"/>
              </a:spcBef>
              <a:buNone/>
              <a:defRPr sz="1600">
                <a:solidFill>
                  <a:schemeClr val="bg1"/>
                </a:solidFill>
                <a:latin typeface="Poppins" panose="00000500000000000000" pitchFamily="2" charset="0"/>
                <a:cs typeface="Poppins" panose="00000500000000000000" pitchFamily="2" charset="0"/>
              </a:defRPr>
            </a:lvl1pPr>
          </a:lstStyle>
          <a:p>
            <a:pPr lvl="0"/>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endParaRPr lang="en-US"/>
          </a:p>
          <a:p>
            <a:pPr lvl="0"/>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architect</a:t>
            </a:r>
          </a:p>
          <a:p>
            <a:pPr lvl="0"/>
            <a:r>
              <a:rPr lang="en-US"/>
              <a:t>To beatae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endParaRPr lang="en-US"/>
          </a:p>
          <a:p>
            <a:pPr lvl="0"/>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architect</a:t>
            </a:r>
          </a:p>
          <a:p>
            <a:pPr lvl="0"/>
            <a:r>
              <a:rPr lang="en-US"/>
              <a:t>To beatae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endParaRPr lang="en-US"/>
          </a:p>
          <a:p>
            <a:pPr lvl="0"/>
            <a:endParaRPr lang="en-US"/>
          </a:p>
        </p:txBody>
      </p:sp>
      <p:sp>
        <p:nvSpPr>
          <p:cNvPr id="6" name="Text Placeholder 5">
            <a:extLst>
              <a:ext uri="{FF2B5EF4-FFF2-40B4-BE49-F238E27FC236}">
                <a16:creationId xmlns:a16="http://schemas.microsoft.com/office/drawing/2014/main" id="{AA829F01-12EB-11E7-CB79-22971CD455C3}"/>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solidFill>
                  <a:schemeClr val="tx1"/>
                </a:solidFill>
                <a:latin typeface="Poppins SemiBold" pitchFamily="2" charset="77"/>
                <a:cs typeface="Poppins SemiBold" pitchFamily="2" charset="77"/>
              </a:rPr>
              <a:t>|  NXP  |  </a:t>
            </a:r>
            <a:r>
              <a:rPr lang="en-GB" dirty="0">
                <a:solidFill>
                  <a:schemeClr val="tx1"/>
                </a:solidFill>
                <a:latin typeface="Poppins Light" panose="00000400000000000000" pitchFamily="2" charset="0"/>
                <a:cs typeface="Poppins Light" panose="00000400000000000000" pitchFamily="2" charset="0"/>
              </a:rPr>
              <a:t>Public</a:t>
            </a:r>
          </a:p>
        </p:txBody>
      </p:sp>
      <p:sp>
        <p:nvSpPr>
          <p:cNvPr id="7" name="Text Placeholder 5">
            <a:extLst>
              <a:ext uri="{FF2B5EF4-FFF2-40B4-BE49-F238E27FC236}">
                <a16:creationId xmlns:a16="http://schemas.microsoft.com/office/drawing/2014/main" id="{D193D7AF-C152-458B-C821-B576A22C3EA5}"/>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solidFill>
                  <a:schemeClr val="tx1"/>
                </a:solidFill>
                <a:latin typeface="Poppins Light" panose="00000400000000000000" pitchFamily="2" charset="0"/>
                <a:cs typeface="Poppins Light" panose="00000400000000000000" pitchFamily="2" charset="0"/>
              </a:rPr>
              <a:t>‹#›</a:t>
            </a:fld>
            <a:endParaRPr lang="en-GB">
              <a:solidFill>
                <a:schemeClr val="tx1"/>
              </a:solidFill>
              <a:latin typeface="Poppins Light" panose="00000400000000000000" pitchFamily="2" charset="0"/>
              <a:cs typeface="Poppins Light" panose="00000400000000000000" pitchFamily="2" charset="0"/>
            </a:endParaRPr>
          </a:p>
        </p:txBody>
      </p:sp>
      <p:sp>
        <p:nvSpPr>
          <p:cNvPr id="9" name="Table Placeholder 8">
            <a:extLst>
              <a:ext uri="{FF2B5EF4-FFF2-40B4-BE49-F238E27FC236}">
                <a16:creationId xmlns:a16="http://schemas.microsoft.com/office/drawing/2014/main" id="{0922529C-6040-DCAB-4A00-BEF58343F003}"/>
              </a:ext>
            </a:extLst>
          </p:cNvPr>
          <p:cNvSpPr>
            <a:spLocks noGrp="1"/>
          </p:cNvSpPr>
          <p:nvPr>
            <p:ph type="tbl" sz="quarter" idx="22" hasCustomPrompt="1"/>
          </p:nvPr>
        </p:nvSpPr>
        <p:spPr>
          <a:xfrm>
            <a:off x="347663" y="855663"/>
            <a:ext cx="5240337" cy="5081587"/>
          </a:xfrm>
          <a:prstGeom prst="rect">
            <a:avLst/>
          </a:prstGeom>
        </p:spPr>
        <p:txBody>
          <a:bodyPr anchor="ctr"/>
          <a:lstStyle>
            <a:lvl1pPr marL="0" indent="0" algn="ctr">
              <a:buNone/>
              <a:defRPr sz="1700">
                <a:latin typeface="Poppins" panose="00000500000000000000" pitchFamily="2" charset="0"/>
                <a:cs typeface="Poppins" panose="00000500000000000000" pitchFamily="2" charset="0"/>
              </a:defRPr>
            </a:lvl1pPr>
          </a:lstStyle>
          <a:p>
            <a:r>
              <a:rPr lang="en-US"/>
              <a:t>Click to insert table</a:t>
            </a:r>
          </a:p>
        </p:txBody>
      </p:sp>
    </p:spTree>
    <p:extLst>
      <p:ext uri="{BB962C8B-B14F-4D97-AF65-F5344CB8AC3E}">
        <p14:creationId xmlns:p14="http://schemas.microsoft.com/office/powerpoint/2010/main" val="2268283955"/>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0479EAA-17F6-21B8-BC04-AB5EEA1CE48B}"/>
              </a:ext>
            </a:extLst>
          </p:cNvPr>
          <p:cNvGrpSpPr/>
          <p:nvPr userDrawn="1"/>
        </p:nvGrpSpPr>
        <p:grpSpPr>
          <a:xfrm>
            <a:off x="0" y="0"/>
            <a:ext cx="12192000" cy="6858000"/>
            <a:chOff x="0" y="0"/>
            <a:chExt cx="12192000" cy="6858000"/>
          </a:xfrm>
        </p:grpSpPr>
        <p:sp>
          <p:nvSpPr>
            <p:cNvPr id="14" name="Rectangle 13">
              <a:extLst>
                <a:ext uri="{FF2B5EF4-FFF2-40B4-BE49-F238E27FC236}">
                  <a16:creationId xmlns:a16="http://schemas.microsoft.com/office/drawing/2014/main" id="{766D1F28-BB2C-E77C-CAE8-FD41B922CAD6}"/>
                </a:ext>
              </a:extLst>
            </p:cNvPr>
            <p:cNvSpPr/>
            <p:nvPr userDrawn="1"/>
          </p:nvSpPr>
          <p:spPr>
            <a:xfrm>
              <a:off x="0" y="6292680"/>
              <a:ext cx="12192000" cy="56532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a:latin typeface="Poppins SemiBold" panose="00000700000000000000" pitchFamily="2" charset="0"/>
                <a:cs typeface="Poppins SemiBold" panose="00000700000000000000" pitchFamily="2" charset="0"/>
              </a:endParaRPr>
            </a:p>
          </p:txBody>
        </p:sp>
        <p:pic>
          <p:nvPicPr>
            <p:cNvPr id="15" name="Picture 14" descr="A rainbow colored lines on a black background&#10;&#10;Description automatically generated">
              <a:extLst>
                <a:ext uri="{FF2B5EF4-FFF2-40B4-BE49-F238E27FC236}">
                  <a16:creationId xmlns:a16="http://schemas.microsoft.com/office/drawing/2014/main" id="{A3198ED0-CC28-4B60-259F-594D0C1E00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sp>
        <p:nvSpPr>
          <p:cNvPr id="6" name="Text Placeholder 5">
            <a:extLst>
              <a:ext uri="{FF2B5EF4-FFF2-40B4-BE49-F238E27FC236}">
                <a16:creationId xmlns:a16="http://schemas.microsoft.com/office/drawing/2014/main" id="{F5A28994-49B2-3EF5-8221-52CF2386DC20}"/>
              </a:ext>
            </a:extLst>
          </p:cNvPr>
          <p:cNvSpPr>
            <a:spLocks noGrp="1"/>
          </p:cNvSpPr>
          <p:nvPr>
            <p:ph type="body" sz="quarter" idx="10" hasCustomPrompt="1"/>
          </p:nvPr>
        </p:nvSpPr>
        <p:spPr>
          <a:xfrm>
            <a:off x="1343025" y="2124261"/>
            <a:ext cx="5122863" cy="1592263"/>
          </a:xfrm>
          <a:prstGeom prst="rect">
            <a:avLst/>
          </a:prstGeom>
        </p:spPr>
        <p:txBody>
          <a:bodyPr lIns="0" tIns="0" rIns="0" bIns="0" anchor="b"/>
          <a:lstStyle>
            <a:lvl1pPr marL="0" indent="0">
              <a:buNone/>
              <a:defRPr sz="4200" b="1" i="0">
                <a:solidFill>
                  <a:schemeClr val="bg2"/>
                </a:solidFill>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Get in touch</a:t>
            </a:r>
          </a:p>
        </p:txBody>
      </p:sp>
      <p:grpSp>
        <p:nvGrpSpPr>
          <p:cNvPr id="2" name="Group 1">
            <a:extLst>
              <a:ext uri="{FF2B5EF4-FFF2-40B4-BE49-F238E27FC236}">
                <a16:creationId xmlns:a16="http://schemas.microsoft.com/office/drawing/2014/main" id="{29ACEE3A-76A6-9ACE-AE54-45F243D477A4}"/>
              </a:ext>
            </a:extLst>
          </p:cNvPr>
          <p:cNvGrpSpPr/>
          <p:nvPr userDrawn="1"/>
        </p:nvGrpSpPr>
        <p:grpSpPr>
          <a:xfrm>
            <a:off x="532238" y="532263"/>
            <a:ext cx="1522954" cy="515204"/>
            <a:chOff x="532238" y="532263"/>
            <a:chExt cx="1522954" cy="515204"/>
          </a:xfrm>
        </p:grpSpPr>
        <p:sp>
          <p:nvSpPr>
            <p:cNvPr id="4" name="Freeform: Shape 3">
              <a:extLst>
                <a:ext uri="{FF2B5EF4-FFF2-40B4-BE49-F238E27FC236}">
                  <a16:creationId xmlns:a16="http://schemas.microsoft.com/office/drawing/2014/main" id="{2E3A6FE1-7250-DE78-79CE-8BFF04C02E75}"/>
                </a:ext>
              </a:extLst>
            </p:cNvPr>
            <p:cNvSpPr/>
            <p:nvPr/>
          </p:nvSpPr>
          <p:spPr>
            <a:xfrm>
              <a:off x="532238" y="532263"/>
              <a:ext cx="584573" cy="515204"/>
            </a:xfrm>
            <a:custGeom>
              <a:avLst/>
              <a:gdLst>
                <a:gd name="connsiteX0" fmla="*/ 670274 w 919067"/>
                <a:gd name="connsiteY0" fmla="*/ 0 h 810006"/>
                <a:gd name="connsiteX1" fmla="*/ 670274 w 919067"/>
                <a:gd name="connsiteY1" fmla="*/ 489394 h 810006"/>
                <a:gd name="connsiteX2" fmla="*/ 248984 w 919067"/>
                <a:gd name="connsiteY2" fmla="*/ 0 h 810006"/>
                <a:gd name="connsiteX3" fmla="*/ 0 w 919067"/>
                <a:gd name="connsiteY3" fmla="*/ 0 h 810006"/>
                <a:gd name="connsiteX4" fmla="*/ 0 w 919067"/>
                <a:gd name="connsiteY4" fmla="*/ 809244 h 810006"/>
                <a:gd name="connsiteX5" fmla="*/ 476 w 919067"/>
                <a:gd name="connsiteY5" fmla="*/ 810006 h 810006"/>
                <a:gd name="connsiteX6" fmla="*/ 249174 w 919067"/>
                <a:gd name="connsiteY6" fmla="*/ 809911 h 810006"/>
                <a:gd name="connsiteX7" fmla="*/ 249079 w 919067"/>
                <a:gd name="connsiteY7" fmla="*/ 320516 h 810006"/>
                <a:gd name="connsiteX8" fmla="*/ 670370 w 919067"/>
                <a:gd name="connsiteY8" fmla="*/ 810006 h 810006"/>
                <a:gd name="connsiteX9" fmla="*/ 919067 w 919067"/>
                <a:gd name="connsiteY9" fmla="*/ 405003 h 810006"/>
                <a:gd name="connsiteX10" fmla="*/ 670370 w 919067"/>
                <a:gd name="connsiteY10"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067" h="810006">
                  <a:moveTo>
                    <a:pt x="670274" y="0"/>
                  </a:moveTo>
                  <a:lnTo>
                    <a:pt x="670274" y="489394"/>
                  </a:lnTo>
                  <a:lnTo>
                    <a:pt x="248984" y="0"/>
                  </a:lnTo>
                  <a:lnTo>
                    <a:pt x="0" y="0"/>
                  </a:lnTo>
                  <a:lnTo>
                    <a:pt x="0" y="809244"/>
                  </a:lnTo>
                  <a:lnTo>
                    <a:pt x="476" y="810006"/>
                  </a:lnTo>
                  <a:lnTo>
                    <a:pt x="249174" y="809911"/>
                  </a:lnTo>
                  <a:lnTo>
                    <a:pt x="249079" y="320516"/>
                  </a:lnTo>
                  <a:lnTo>
                    <a:pt x="670370" y="810006"/>
                  </a:lnTo>
                  <a:lnTo>
                    <a:pt x="919067" y="405003"/>
                  </a:lnTo>
                  <a:lnTo>
                    <a:pt x="670370" y="0"/>
                  </a:lnTo>
                </a:path>
              </a:pathLst>
            </a:custGeom>
            <a:solidFill>
              <a:srgbClr val="F9B500"/>
            </a:solidFill>
            <a:ln w="9525" cap="flat">
              <a:noFill/>
              <a:prstDash val="solid"/>
              <a:miter/>
            </a:ln>
          </p:spPr>
          <p:txBody>
            <a:bodyPr rtlCol="0" anchor="ctr"/>
            <a:lstStyle/>
            <a:p>
              <a:endParaRPr lang="en-US">
                <a:latin typeface="Poppins Light" panose="00000400000000000000" pitchFamily="2" charset="0"/>
              </a:endParaRPr>
            </a:p>
          </p:txBody>
        </p:sp>
        <p:sp>
          <p:nvSpPr>
            <p:cNvPr id="5" name="Freeform: Shape 4">
              <a:extLst>
                <a:ext uri="{FF2B5EF4-FFF2-40B4-BE49-F238E27FC236}">
                  <a16:creationId xmlns:a16="http://schemas.microsoft.com/office/drawing/2014/main" id="{DFE300F4-55E5-30BC-05DB-148FD0E1147A}"/>
                </a:ext>
              </a:extLst>
            </p:cNvPr>
            <p:cNvSpPr/>
            <p:nvPr/>
          </p:nvSpPr>
          <p:spPr>
            <a:xfrm>
              <a:off x="1484069" y="532263"/>
              <a:ext cx="571123" cy="515204"/>
            </a:xfrm>
            <a:custGeom>
              <a:avLst/>
              <a:gdLst>
                <a:gd name="connsiteX0" fmla="*/ 603599 w 897921"/>
                <a:gd name="connsiteY0" fmla="*/ 0 h 810006"/>
                <a:gd name="connsiteX1" fmla="*/ 248698 w 897921"/>
                <a:gd name="connsiteY1" fmla="*/ 0 h 810006"/>
                <a:gd name="connsiteX2" fmla="*/ 0 w 897921"/>
                <a:gd name="connsiteY2" fmla="*/ 405003 h 810006"/>
                <a:gd name="connsiteX3" fmla="*/ 248603 w 897921"/>
                <a:gd name="connsiteY3" fmla="*/ 810006 h 810006"/>
                <a:gd name="connsiteX4" fmla="*/ 248698 w 897921"/>
                <a:gd name="connsiteY4" fmla="*/ 810006 h 810006"/>
                <a:gd name="connsiteX5" fmla="*/ 248603 w 897921"/>
                <a:gd name="connsiteY5" fmla="*/ 631127 h 810006"/>
                <a:gd name="connsiteX6" fmla="*/ 668750 w 897921"/>
                <a:gd name="connsiteY6" fmla="*/ 631127 h 810006"/>
                <a:gd name="connsiteX7" fmla="*/ 897922 w 897921"/>
                <a:gd name="connsiteY7" fmla="*/ 372142 h 810006"/>
                <a:gd name="connsiteX8" fmla="*/ 897922 w 897921"/>
                <a:gd name="connsiteY8" fmla="*/ 276987 h 810006"/>
                <a:gd name="connsiteX9" fmla="*/ 603599 w 897921"/>
                <a:gd name="connsiteY9" fmla="*/ 0 h 810006"/>
                <a:gd name="connsiteX10" fmla="*/ 665702 w 897921"/>
                <a:gd name="connsiteY10" fmla="*/ 326803 h 810006"/>
                <a:gd name="connsiteX11" fmla="*/ 584835 w 897921"/>
                <a:gd name="connsiteY11" fmla="*/ 430054 h 810006"/>
                <a:gd name="connsiteX12" fmla="*/ 248984 w 897921"/>
                <a:gd name="connsiteY12" fmla="*/ 430054 h 810006"/>
                <a:gd name="connsiteX13" fmla="*/ 248984 w 897921"/>
                <a:gd name="connsiteY13" fmla="*/ 200882 h 810006"/>
                <a:gd name="connsiteX14" fmla="*/ 563499 w 897921"/>
                <a:gd name="connsiteY14" fmla="*/ 200882 h 810006"/>
                <a:gd name="connsiteX15" fmla="*/ 665702 w 897921"/>
                <a:gd name="connsiteY15" fmla="*/ 286893 h 810006"/>
                <a:gd name="connsiteX16" fmla="*/ 665702 w 897921"/>
                <a:gd name="connsiteY16" fmla="*/ 326803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921" h="810006">
                  <a:moveTo>
                    <a:pt x="603599" y="0"/>
                  </a:moveTo>
                  <a:lnTo>
                    <a:pt x="248698" y="0"/>
                  </a:lnTo>
                  <a:lnTo>
                    <a:pt x="0" y="405003"/>
                  </a:lnTo>
                  <a:lnTo>
                    <a:pt x="248603" y="810006"/>
                  </a:lnTo>
                  <a:lnTo>
                    <a:pt x="248698" y="810006"/>
                  </a:lnTo>
                  <a:lnTo>
                    <a:pt x="248603" y="631127"/>
                  </a:lnTo>
                  <a:lnTo>
                    <a:pt x="668750" y="631127"/>
                  </a:lnTo>
                  <a:cubicBezTo>
                    <a:pt x="845153" y="631127"/>
                    <a:pt x="897922" y="492728"/>
                    <a:pt x="897922" y="372142"/>
                  </a:cubicBezTo>
                  <a:lnTo>
                    <a:pt x="897922" y="276987"/>
                  </a:lnTo>
                  <a:cubicBezTo>
                    <a:pt x="897922" y="118300"/>
                    <a:pt x="840677" y="0"/>
                    <a:pt x="603599" y="0"/>
                  </a:cubicBezTo>
                  <a:close/>
                  <a:moveTo>
                    <a:pt x="665702" y="326803"/>
                  </a:moveTo>
                  <a:cubicBezTo>
                    <a:pt x="665702" y="374809"/>
                    <a:pt x="643223" y="430054"/>
                    <a:pt x="584835" y="430054"/>
                  </a:cubicBezTo>
                  <a:lnTo>
                    <a:pt x="248984" y="430054"/>
                  </a:lnTo>
                  <a:lnTo>
                    <a:pt x="248984" y="200882"/>
                  </a:lnTo>
                  <a:lnTo>
                    <a:pt x="563499" y="200882"/>
                  </a:lnTo>
                  <a:cubicBezTo>
                    <a:pt x="638747" y="200882"/>
                    <a:pt x="665702" y="232124"/>
                    <a:pt x="665702" y="286893"/>
                  </a:cubicBezTo>
                  <a:lnTo>
                    <a:pt x="665702" y="326803"/>
                  </a:lnTo>
                  <a:close/>
                </a:path>
              </a:pathLst>
            </a:custGeom>
            <a:solidFill>
              <a:srgbClr val="69CA00"/>
            </a:solidFill>
            <a:ln w="9525" cap="flat">
              <a:noFill/>
              <a:prstDash val="solid"/>
              <a:miter/>
            </a:ln>
          </p:spPr>
          <p:txBody>
            <a:bodyPr rtlCol="0" anchor="ctr"/>
            <a:lstStyle/>
            <a:p>
              <a:endParaRPr lang="en-US">
                <a:latin typeface="Poppins Light" panose="00000400000000000000" pitchFamily="2" charset="0"/>
              </a:endParaRPr>
            </a:p>
          </p:txBody>
        </p:sp>
        <p:sp>
          <p:nvSpPr>
            <p:cNvPr id="8" name="Freeform: Shape 7">
              <a:extLst>
                <a:ext uri="{FF2B5EF4-FFF2-40B4-BE49-F238E27FC236}">
                  <a16:creationId xmlns:a16="http://schemas.microsoft.com/office/drawing/2014/main" id="{3400781A-292C-56B2-94E2-776F7981F9DB}"/>
                </a:ext>
              </a:extLst>
            </p:cNvPr>
            <p:cNvSpPr/>
            <p:nvPr/>
          </p:nvSpPr>
          <p:spPr>
            <a:xfrm>
              <a:off x="1006245" y="532263"/>
              <a:ext cx="588389" cy="515204"/>
            </a:xfrm>
            <a:custGeom>
              <a:avLst/>
              <a:gdLst>
                <a:gd name="connsiteX0" fmla="*/ 675894 w 925067"/>
                <a:gd name="connsiteY0" fmla="*/ 0 h 810006"/>
                <a:gd name="connsiteX1" fmla="*/ 630460 w 925067"/>
                <a:gd name="connsiteY1" fmla="*/ 0 h 810006"/>
                <a:gd name="connsiteX2" fmla="*/ 462534 w 925067"/>
                <a:gd name="connsiteY2" fmla="*/ 269177 h 810006"/>
                <a:gd name="connsiteX3" fmla="*/ 294704 w 925067"/>
                <a:gd name="connsiteY3" fmla="*/ 0 h 810006"/>
                <a:gd name="connsiteX4" fmla="*/ 248507 w 925067"/>
                <a:gd name="connsiteY4" fmla="*/ 0 h 810006"/>
                <a:gd name="connsiteX5" fmla="*/ 0 w 925067"/>
                <a:gd name="connsiteY5" fmla="*/ 0 h 810006"/>
                <a:gd name="connsiteX6" fmla="*/ 248698 w 925067"/>
                <a:gd name="connsiteY6" fmla="*/ 405003 h 810006"/>
                <a:gd name="connsiteX7" fmla="*/ 0 w 925067"/>
                <a:gd name="connsiteY7" fmla="*/ 810006 h 810006"/>
                <a:gd name="connsiteX8" fmla="*/ 248984 w 925067"/>
                <a:gd name="connsiteY8" fmla="*/ 810006 h 810006"/>
                <a:gd name="connsiteX9" fmla="*/ 294704 w 925067"/>
                <a:gd name="connsiteY9" fmla="*/ 810006 h 810006"/>
                <a:gd name="connsiteX10" fmla="*/ 462534 w 925067"/>
                <a:gd name="connsiteY10" fmla="*/ 540734 h 810006"/>
                <a:gd name="connsiteX11" fmla="*/ 630460 w 925067"/>
                <a:gd name="connsiteY11" fmla="*/ 810006 h 810006"/>
                <a:gd name="connsiteX12" fmla="*/ 676466 w 925067"/>
                <a:gd name="connsiteY12" fmla="*/ 810006 h 810006"/>
                <a:gd name="connsiteX13" fmla="*/ 925068 w 925067"/>
                <a:gd name="connsiteY13" fmla="*/ 809911 h 810006"/>
                <a:gd name="connsiteX14" fmla="*/ 676370 w 925067"/>
                <a:gd name="connsiteY14" fmla="*/ 405003 h 810006"/>
                <a:gd name="connsiteX15" fmla="*/ 925068 w 925067"/>
                <a:gd name="connsiteY15" fmla="*/ 0 h 810006"/>
                <a:gd name="connsiteX16" fmla="*/ 675894 w 925067"/>
                <a:gd name="connsiteY16"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5067" h="810006">
                  <a:moveTo>
                    <a:pt x="675894" y="0"/>
                  </a:moveTo>
                  <a:lnTo>
                    <a:pt x="630460" y="0"/>
                  </a:lnTo>
                  <a:lnTo>
                    <a:pt x="462534" y="269177"/>
                  </a:lnTo>
                  <a:lnTo>
                    <a:pt x="294704" y="0"/>
                  </a:lnTo>
                  <a:lnTo>
                    <a:pt x="248507" y="0"/>
                  </a:lnTo>
                  <a:lnTo>
                    <a:pt x="0" y="0"/>
                  </a:lnTo>
                  <a:lnTo>
                    <a:pt x="248698" y="405003"/>
                  </a:lnTo>
                  <a:lnTo>
                    <a:pt x="0" y="810006"/>
                  </a:lnTo>
                  <a:lnTo>
                    <a:pt x="248984" y="810006"/>
                  </a:lnTo>
                  <a:lnTo>
                    <a:pt x="294704" y="810006"/>
                  </a:lnTo>
                  <a:lnTo>
                    <a:pt x="462534" y="540734"/>
                  </a:lnTo>
                  <a:lnTo>
                    <a:pt x="630460" y="810006"/>
                  </a:lnTo>
                  <a:lnTo>
                    <a:pt x="676466" y="810006"/>
                  </a:lnTo>
                  <a:lnTo>
                    <a:pt x="925068" y="809911"/>
                  </a:lnTo>
                  <a:lnTo>
                    <a:pt x="676370" y="405003"/>
                  </a:lnTo>
                  <a:lnTo>
                    <a:pt x="925068" y="0"/>
                  </a:lnTo>
                  <a:lnTo>
                    <a:pt x="675894" y="0"/>
                  </a:lnTo>
                </a:path>
              </a:pathLst>
            </a:custGeom>
            <a:solidFill>
              <a:srgbClr val="00B2D7"/>
            </a:solidFill>
            <a:ln w="9525" cap="flat">
              <a:noFill/>
              <a:prstDash val="solid"/>
              <a:miter/>
            </a:ln>
          </p:spPr>
          <p:txBody>
            <a:bodyPr rtlCol="0" anchor="ctr"/>
            <a:lstStyle/>
            <a:p>
              <a:endParaRPr lang="en-US">
                <a:latin typeface="Poppins Light" panose="00000400000000000000" pitchFamily="2" charset="0"/>
              </a:endParaRPr>
            </a:p>
          </p:txBody>
        </p:sp>
      </p:grpSp>
      <p:sp>
        <p:nvSpPr>
          <p:cNvPr id="10" name="Text Placeholder 5">
            <a:extLst>
              <a:ext uri="{FF2B5EF4-FFF2-40B4-BE49-F238E27FC236}">
                <a16:creationId xmlns:a16="http://schemas.microsoft.com/office/drawing/2014/main" id="{787AD5A3-AF5F-EEF4-422F-9DCA009EF662}"/>
              </a:ext>
            </a:extLst>
          </p:cNvPr>
          <p:cNvSpPr>
            <a:spLocks noGrp="1"/>
          </p:cNvSpPr>
          <p:nvPr>
            <p:ph type="body" sz="quarter" idx="12" hasCustomPrompt="1"/>
          </p:nvPr>
        </p:nvSpPr>
        <p:spPr>
          <a:xfrm>
            <a:off x="1343024" y="4685635"/>
            <a:ext cx="5122863" cy="531824"/>
          </a:xfrm>
          <a:prstGeom prst="rect">
            <a:avLst/>
          </a:prstGeom>
        </p:spPr>
        <p:txBody>
          <a:bodyPr lIns="0" tIns="0" rIns="0" bIns="0" anchor="t"/>
          <a:lstStyle>
            <a:lvl1pPr marL="0" indent="0">
              <a:lnSpc>
                <a:spcPct val="100000"/>
              </a:lnSpc>
              <a:spcBef>
                <a:spcPts val="0"/>
              </a:spcBef>
              <a:buNone/>
              <a:defRPr sz="1500" b="0" i="0">
                <a:solidFill>
                  <a:schemeClr val="bg1"/>
                </a:solidFill>
                <a:latin typeface="Poppins Light" pitchFamily="2" charset="77"/>
                <a:cs typeface="Poppins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email@nxp.com</a:t>
            </a:r>
          </a:p>
          <a:p>
            <a:pPr lvl="0"/>
            <a:r>
              <a:rPr lang="en-GB"/>
              <a:t>+00 000 000</a:t>
            </a:r>
          </a:p>
        </p:txBody>
      </p:sp>
      <p:sp>
        <p:nvSpPr>
          <p:cNvPr id="11" name="Text Placeholder 7">
            <a:extLst>
              <a:ext uri="{FF2B5EF4-FFF2-40B4-BE49-F238E27FC236}">
                <a16:creationId xmlns:a16="http://schemas.microsoft.com/office/drawing/2014/main" id="{25599173-A158-0263-B8E8-C1C587C0DF49}"/>
              </a:ext>
            </a:extLst>
          </p:cNvPr>
          <p:cNvSpPr>
            <a:spLocks noGrp="1"/>
          </p:cNvSpPr>
          <p:nvPr>
            <p:ph type="body" sz="quarter" idx="13" hasCustomPrompt="1"/>
          </p:nvPr>
        </p:nvSpPr>
        <p:spPr>
          <a:xfrm>
            <a:off x="1342651" y="4184148"/>
            <a:ext cx="5122863" cy="423152"/>
          </a:xfrm>
          <a:prstGeom prst="rect">
            <a:avLst/>
          </a:prstGeom>
        </p:spPr>
        <p:txBody>
          <a:bodyPr lIns="0" tIns="0" rIns="0" bIns="0" anchor="b"/>
          <a:lstStyle>
            <a:lvl1pPr marL="0" indent="0">
              <a:buNone/>
              <a:defRPr sz="1500">
                <a:solidFill>
                  <a:schemeClr val="bg1"/>
                </a:solidFill>
                <a:latin typeface="Poppins SemiBold" panose="00000700000000000000" pitchFamily="2" charset="0"/>
                <a:cs typeface="Poppins SemiBold" panose="000007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First name, last name</a:t>
            </a:r>
          </a:p>
        </p:txBody>
      </p:sp>
      <p:sp>
        <p:nvSpPr>
          <p:cNvPr id="12" name="Rectangle: Rounded Corners 11">
            <a:hlinkClick r:id="rId3" action="ppaction://hlinkfile"/>
            <a:extLst>
              <a:ext uri="{FF2B5EF4-FFF2-40B4-BE49-F238E27FC236}">
                <a16:creationId xmlns:a16="http://schemas.microsoft.com/office/drawing/2014/main" id="{0E20C2A2-7AA6-B5F7-298D-A81D64A664DD}"/>
              </a:ext>
            </a:extLst>
          </p:cNvPr>
          <p:cNvSpPr/>
          <p:nvPr userDrawn="1"/>
        </p:nvSpPr>
        <p:spPr>
          <a:xfrm>
            <a:off x="1342652" y="5324655"/>
            <a:ext cx="1509927" cy="305544"/>
          </a:xfrm>
          <a:prstGeom prst="roundRect">
            <a:avLst>
              <a:gd name="adj" fmla="val 50000"/>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algn="ctr"/>
            <a:r>
              <a:rPr lang="en-US" sz="1300">
                <a:solidFill>
                  <a:schemeClr val="bg1"/>
                </a:solidFill>
                <a:latin typeface="Poppins SemiBold" panose="00000700000000000000" pitchFamily="2" charset="0"/>
                <a:cs typeface="Poppins SemiBold" panose="00000700000000000000" pitchFamily="2" charset="0"/>
              </a:rPr>
              <a:t>nxp.com</a:t>
            </a:r>
          </a:p>
        </p:txBody>
      </p:sp>
      <p:sp>
        <p:nvSpPr>
          <p:cNvPr id="3" name="Text Placeholder 5">
            <a:extLst>
              <a:ext uri="{FF2B5EF4-FFF2-40B4-BE49-F238E27FC236}">
                <a16:creationId xmlns:a16="http://schemas.microsoft.com/office/drawing/2014/main" id="{556200A9-2499-772F-4166-CEC81EBFF8CA}"/>
              </a:ext>
            </a:extLst>
          </p:cNvPr>
          <p:cNvSpPr txBox="1">
            <a:spLocks/>
          </p:cNvSpPr>
          <p:nvPr userDrawn="1"/>
        </p:nvSpPr>
        <p:spPr>
          <a:xfrm>
            <a:off x="1343025" y="6292680"/>
            <a:ext cx="5062539" cy="274863"/>
          </a:xfrm>
          <a:prstGeom prst="rect">
            <a:avLst/>
          </a:prstGeom>
        </p:spPr>
        <p:txBody>
          <a:bodyPr lIns="0" tIns="0" rIns="0" bIns="0" anchor="b"/>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0" i="0" dirty="0">
                <a:solidFill>
                  <a:schemeClr val="bg1">
                    <a:lumMod val="65000"/>
                  </a:schemeClr>
                </a:solidFill>
                <a:latin typeface="Poppins SemiBold" pitchFamily="2" charset="77"/>
                <a:cs typeface="Poppins SemiBold" pitchFamily="2" charset="77"/>
              </a:rPr>
              <a:t>|  Public  |  </a:t>
            </a:r>
            <a:r>
              <a:rPr lang="en-US" sz="800" b="0" i="0" dirty="0">
                <a:solidFill>
                  <a:schemeClr val="bg1">
                    <a:lumMod val="65000"/>
                  </a:schemeClr>
                </a:solidFill>
                <a:latin typeface="Poppins Light" panose="00000400000000000000" pitchFamily="2" charset="0"/>
                <a:cs typeface="Poppins Light" panose="00000400000000000000" pitchFamily="2" charset="0"/>
              </a:rPr>
              <a:t>NXP, and the NXP logo are trademarks of NXP B.V. All other product </a:t>
            </a:r>
            <a:br>
              <a:rPr lang="en-US" sz="800" b="0" i="0" dirty="0">
                <a:solidFill>
                  <a:schemeClr val="bg1">
                    <a:lumMod val="65000"/>
                  </a:schemeClr>
                </a:solidFill>
                <a:latin typeface="Poppins Light" panose="00000400000000000000" pitchFamily="2" charset="0"/>
                <a:cs typeface="Poppins Light" panose="00000400000000000000" pitchFamily="2" charset="0"/>
              </a:rPr>
            </a:br>
            <a:r>
              <a:rPr lang="en-US" sz="800" b="0" i="0" dirty="0">
                <a:solidFill>
                  <a:schemeClr val="bg1">
                    <a:lumMod val="65000"/>
                  </a:schemeClr>
                </a:solidFill>
                <a:latin typeface="Poppins Light" panose="00000400000000000000" pitchFamily="2" charset="0"/>
                <a:cs typeface="Poppins Light" panose="00000400000000000000" pitchFamily="2" charset="0"/>
              </a:rPr>
              <a:t>or service names are the property of their respective owners. © 2024 NXP B.V.</a:t>
            </a:r>
          </a:p>
        </p:txBody>
      </p:sp>
    </p:spTree>
    <p:extLst>
      <p:ext uri="{BB962C8B-B14F-4D97-AF65-F5344CB8AC3E}">
        <p14:creationId xmlns:p14="http://schemas.microsoft.com/office/powerpoint/2010/main" val="131554766"/>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divider + bur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028A98-A4AF-A265-70EA-A82E35D968BE}"/>
              </a:ext>
            </a:extLst>
          </p:cNvPr>
          <p:cNvSpPr/>
          <p:nvPr userDrawn="1"/>
        </p:nvSpPr>
        <p:spPr>
          <a:xfrm>
            <a:off x="0" y="0"/>
            <a:ext cx="12192000" cy="6858000"/>
          </a:xfrm>
          <a:prstGeom prst="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a:latin typeface="Poppins SemiBold" panose="00000700000000000000" pitchFamily="2" charset="0"/>
              <a:cs typeface="Poppins SemiBold" panose="00000700000000000000" pitchFamily="2" charset="0"/>
            </a:endParaRPr>
          </a:p>
        </p:txBody>
      </p:sp>
      <p:sp>
        <p:nvSpPr>
          <p:cNvPr id="16" name="Text Placeholder 14">
            <a:extLst>
              <a:ext uri="{FF2B5EF4-FFF2-40B4-BE49-F238E27FC236}">
                <a16:creationId xmlns:a16="http://schemas.microsoft.com/office/drawing/2014/main" id="{1B927F5D-4721-0803-59FF-213A55372D5D}"/>
              </a:ext>
            </a:extLst>
          </p:cNvPr>
          <p:cNvSpPr>
            <a:spLocks noGrp="1"/>
          </p:cNvSpPr>
          <p:nvPr>
            <p:ph type="body" sz="quarter" idx="13" hasCustomPrompt="1"/>
          </p:nvPr>
        </p:nvSpPr>
        <p:spPr>
          <a:xfrm>
            <a:off x="379412" y="486750"/>
            <a:ext cx="752219" cy="483826"/>
          </a:xfrm>
          <a:prstGeom prst="rect">
            <a:avLst/>
          </a:prstGeom>
        </p:spPr>
        <p:txBody>
          <a:bodyPr lIns="0" tIns="0" rIns="0" bIns="0" anchor="b"/>
          <a:lstStyle>
            <a:lvl1pPr marL="0" indent="0">
              <a:lnSpc>
                <a:spcPct val="100000"/>
              </a:lnSpc>
              <a:buNone/>
              <a:defRPr sz="2400" b="1" i="0">
                <a:solidFill>
                  <a:schemeClr val="tx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01</a:t>
            </a:r>
          </a:p>
        </p:txBody>
      </p:sp>
      <p:sp>
        <p:nvSpPr>
          <p:cNvPr id="7" name="Text Placeholder 5">
            <a:extLst>
              <a:ext uri="{FF2B5EF4-FFF2-40B4-BE49-F238E27FC236}">
                <a16:creationId xmlns:a16="http://schemas.microsoft.com/office/drawing/2014/main" id="{3AB92F9B-E6FB-0A22-91E7-5E1B2C56C9C5}"/>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latin typeface="Poppins SemiBold" pitchFamily="2" charset="77"/>
                <a:cs typeface="Poppins SemiBold" pitchFamily="2" charset="77"/>
              </a:rPr>
              <a:t>|  NXP  |  </a:t>
            </a:r>
            <a:r>
              <a:rPr lang="en-GB" dirty="0">
                <a:latin typeface="Poppins" panose="00000500000000000000" pitchFamily="2" charset="0"/>
                <a:cs typeface="Poppins" panose="00000500000000000000" pitchFamily="2" charset="0"/>
              </a:rPr>
              <a:t>Public</a:t>
            </a:r>
          </a:p>
        </p:txBody>
      </p:sp>
      <p:sp>
        <p:nvSpPr>
          <p:cNvPr id="8" name="Text Placeholder 5">
            <a:extLst>
              <a:ext uri="{FF2B5EF4-FFF2-40B4-BE49-F238E27FC236}">
                <a16:creationId xmlns:a16="http://schemas.microsoft.com/office/drawing/2014/main" id="{88B9B8F1-41B0-48AB-1747-F71A0EC43090}"/>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latin typeface="Poppins" panose="00000500000000000000" pitchFamily="2" charset="0"/>
                <a:cs typeface="Poppins" panose="00000500000000000000" pitchFamily="2" charset="0"/>
              </a:rPr>
              <a:t>‹#›</a:t>
            </a:fld>
            <a:endParaRPr lang="en-GB">
              <a:latin typeface="Poppins" panose="00000500000000000000" pitchFamily="2" charset="0"/>
              <a:cs typeface="Poppins" panose="00000500000000000000" pitchFamily="2" charset="0"/>
            </a:endParaRPr>
          </a:p>
        </p:txBody>
      </p:sp>
      <p:pic>
        <p:nvPicPr>
          <p:cNvPr id="10" name="Picture 9">
            <a:extLst>
              <a:ext uri="{FF2B5EF4-FFF2-40B4-BE49-F238E27FC236}">
                <a16:creationId xmlns:a16="http://schemas.microsoft.com/office/drawing/2014/main" id="{0E513CE2-40F0-F7E4-DA6D-B5D08E6B8B7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47004" y="0"/>
            <a:ext cx="6444996" cy="6858000"/>
          </a:xfrm>
          <a:prstGeom prst="rect">
            <a:avLst/>
          </a:prstGeom>
        </p:spPr>
      </p:pic>
      <p:sp>
        <p:nvSpPr>
          <p:cNvPr id="3" name="Title 6">
            <a:extLst>
              <a:ext uri="{FF2B5EF4-FFF2-40B4-BE49-F238E27FC236}">
                <a16:creationId xmlns:a16="http://schemas.microsoft.com/office/drawing/2014/main" id="{CEB8687C-1C5D-5DB1-5AE5-7DA6E4DB2942}"/>
              </a:ext>
            </a:extLst>
          </p:cNvPr>
          <p:cNvSpPr>
            <a:spLocks noGrp="1"/>
          </p:cNvSpPr>
          <p:nvPr>
            <p:ph type="title" hasCustomPrompt="1"/>
          </p:nvPr>
        </p:nvSpPr>
        <p:spPr>
          <a:xfrm>
            <a:off x="379412" y="1828800"/>
            <a:ext cx="4230687" cy="2374900"/>
          </a:xfrm>
          <a:prstGeom prst="rect">
            <a:avLst/>
          </a:prstGeom>
        </p:spPr>
        <p:txBody>
          <a:bodyPr lIns="0" tIns="0" rIns="0" bIns="0" anchor="b"/>
          <a:lstStyle>
            <a:lvl1pPr>
              <a:lnSpc>
                <a:spcPct val="100000"/>
              </a:lnSpc>
              <a:defRPr lang="en-US" sz="3600" b="1" i="0" kern="1200" dirty="0">
                <a:solidFill>
                  <a:schemeClr val="tx2"/>
                </a:solidFill>
                <a:latin typeface="Poppins SemiBold" pitchFamily="2" charset="77"/>
                <a:ea typeface="+mn-ea"/>
                <a:cs typeface="Poppins SemiBold" pitchFamily="2" charset="77"/>
              </a:defRPr>
            </a:lvl1pPr>
          </a:lstStyle>
          <a:p>
            <a:r>
              <a:rPr lang="en-US"/>
              <a:t>Section divider header goes here</a:t>
            </a:r>
          </a:p>
        </p:txBody>
      </p:sp>
      <p:sp>
        <p:nvSpPr>
          <p:cNvPr id="2" name="Text Placeholder 5">
            <a:extLst>
              <a:ext uri="{FF2B5EF4-FFF2-40B4-BE49-F238E27FC236}">
                <a16:creationId xmlns:a16="http://schemas.microsoft.com/office/drawing/2014/main" id="{76DBD690-7FE4-A0C7-A98D-0449F9C135CA}"/>
              </a:ext>
            </a:extLst>
          </p:cNvPr>
          <p:cNvSpPr>
            <a:spLocks noGrp="1"/>
          </p:cNvSpPr>
          <p:nvPr>
            <p:ph type="body" sz="quarter" idx="11" hasCustomPrompt="1"/>
          </p:nvPr>
        </p:nvSpPr>
        <p:spPr>
          <a:xfrm>
            <a:off x="379412" y="4504637"/>
            <a:ext cx="4230687" cy="847619"/>
          </a:xfrm>
          <a:prstGeom prst="rect">
            <a:avLst/>
          </a:prstGeom>
        </p:spPr>
        <p:txBody>
          <a:bodyPr lIns="0" tIns="0" rIns="0" bIns="0" anchor="t"/>
          <a:lstStyle>
            <a:lvl1pPr marL="0" indent="0">
              <a:lnSpc>
                <a:spcPct val="100000"/>
              </a:lnSpc>
              <a:spcBef>
                <a:spcPts val="0"/>
              </a:spcBef>
              <a:buNone/>
              <a:defRPr sz="2400" b="0" i="0">
                <a:solidFill>
                  <a:schemeClr val="tx1"/>
                </a:solidFill>
                <a:latin typeface="Poppins" panose="00000500000000000000" pitchFamily="2" charset="0"/>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Secondary header</a:t>
            </a:r>
          </a:p>
        </p:txBody>
      </p:sp>
    </p:spTree>
    <p:extLst>
      <p:ext uri="{BB962C8B-B14F-4D97-AF65-F5344CB8AC3E}">
        <p14:creationId xmlns:p14="http://schemas.microsoft.com/office/powerpoint/2010/main" val="2372407072"/>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DA28DB-65F2-4DB0-0C58-B4F4081D094E}"/>
              </a:ext>
            </a:extLst>
          </p:cNvPr>
          <p:cNvSpPr/>
          <p:nvPr userDrawn="1"/>
        </p:nvSpPr>
        <p:spPr>
          <a:xfrm>
            <a:off x="0" y="0"/>
            <a:ext cx="5749636" cy="6858000"/>
          </a:xfrm>
          <a:prstGeom prst="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E218CD4-45FF-0363-DBBA-8A93B3364196}"/>
              </a:ext>
            </a:extLst>
          </p:cNvPr>
          <p:cNvSpPr/>
          <p:nvPr userDrawn="1"/>
        </p:nvSpPr>
        <p:spPr>
          <a:xfrm>
            <a:off x="5749636" y="0"/>
            <a:ext cx="6442364" cy="6858000"/>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a:latin typeface="Poppins SemiBold" panose="00000700000000000000" pitchFamily="2" charset="0"/>
              <a:cs typeface="Poppins SemiBold" panose="00000700000000000000" pitchFamily="2" charset="0"/>
            </a:endParaRPr>
          </a:p>
        </p:txBody>
      </p:sp>
      <p:sp>
        <p:nvSpPr>
          <p:cNvPr id="16" name="Text Placeholder 14">
            <a:extLst>
              <a:ext uri="{FF2B5EF4-FFF2-40B4-BE49-F238E27FC236}">
                <a16:creationId xmlns:a16="http://schemas.microsoft.com/office/drawing/2014/main" id="{1B927F5D-4721-0803-59FF-213A55372D5D}"/>
              </a:ext>
            </a:extLst>
          </p:cNvPr>
          <p:cNvSpPr>
            <a:spLocks noGrp="1"/>
          </p:cNvSpPr>
          <p:nvPr>
            <p:ph type="body" sz="quarter" idx="13" hasCustomPrompt="1"/>
          </p:nvPr>
        </p:nvSpPr>
        <p:spPr>
          <a:xfrm>
            <a:off x="379412" y="486750"/>
            <a:ext cx="752219" cy="483826"/>
          </a:xfrm>
          <a:prstGeom prst="rect">
            <a:avLst/>
          </a:prstGeom>
        </p:spPr>
        <p:txBody>
          <a:bodyPr lIns="0" tIns="0" rIns="0" bIns="0" anchor="b"/>
          <a:lstStyle>
            <a:lvl1pPr marL="0" indent="0">
              <a:lnSpc>
                <a:spcPct val="100000"/>
              </a:lnSpc>
              <a:buNone/>
              <a:defRPr sz="2400" b="1" i="0">
                <a:solidFill>
                  <a:schemeClr val="tx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02</a:t>
            </a:r>
          </a:p>
        </p:txBody>
      </p:sp>
      <p:sp>
        <p:nvSpPr>
          <p:cNvPr id="2" name="Picture Placeholder 14">
            <a:extLst>
              <a:ext uri="{FF2B5EF4-FFF2-40B4-BE49-F238E27FC236}">
                <a16:creationId xmlns:a16="http://schemas.microsoft.com/office/drawing/2014/main" id="{3617F25B-C3B5-1DAC-669D-F0AAE4EADCF4}"/>
              </a:ext>
            </a:extLst>
          </p:cNvPr>
          <p:cNvSpPr>
            <a:spLocks noGrp="1"/>
          </p:cNvSpPr>
          <p:nvPr>
            <p:ph type="pic" sz="quarter" idx="17" hasCustomPrompt="1"/>
          </p:nvPr>
        </p:nvSpPr>
        <p:spPr>
          <a:xfrm>
            <a:off x="5749636" y="0"/>
            <a:ext cx="6442364" cy="6858000"/>
          </a:xfrm>
          <a:prstGeom prst="rect">
            <a:avLst/>
          </a:prstGeom>
          <a:noFill/>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GB"/>
              <a:t>Click to insert image</a:t>
            </a:r>
          </a:p>
        </p:txBody>
      </p:sp>
      <p:sp>
        <p:nvSpPr>
          <p:cNvPr id="7" name="Title 6">
            <a:extLst>
              <a:ext uri="{FF2B5EF4-FFF2-40B4-BE49-F238E27FC236}">
                <a16:creationId xmlns:a16="http://schemas.microsoft.com/office/drawing/2014/main" id="{AF2F2590-8080-7A0A-2EDC-896BD896BDD3}"/>
              </a:ext>
            </a:extLst>
          </p:cNvPr>
          <p:cNvSpPr>
            <a:spLocks noGrp="1"/>
          </p:cNvSpPr>
          <p:nvPr>
            <p:ph type="title" hasCustomPrompt="1"/>
          </p:nvPr>
        </p:nvSpPr>
        <p:spPr>
          <a:xfrm>
            <a:off x="379412" y="1828800"/>
            <a:ext cx="4230687" cy="2374900"/>
          </a:xfrm>
          <a:prstGeom prst="rect">
            <a:avLst/>
          </a:prstGeom>
        </p:spPr>
        <p:txBody>
          <a:bodyPr lIns="0" tIns="0" rIns="0" bIns="0" anchor="b"/>
          <a:lstStyle>
            <a:lvl1pPr>
              <a:lnSpc>
                <a:spcPct val="100000"/>
              </a:lnSpc>
              <a:defRPr lang="en-US" sz="3600" b="1" i="0" kern="1200" dirty="0">
                <a:solidFill>
                  <a:schemeClr val="tx2"/>
                </a:solidFill>
                <a:latin typeface="Poppins SemiBold" pitchFamily="2" charset="77"/>
                <a:ea typeface="+mn-ea"/>
                <a:cs typeface="Poppins SemiBold" pitchFamily="2" charset="77"/>
              </a:defRPr>
            </a:lvl1pPr>
          </a:lstStyle>
          <a:p>
            <a:r>
              <a:rPr lang="en-US"/>
              <a:t>Section divider header goes here</a:t>
            </a:r>
          </a:p>
        </p:txBody>
      </p:sp>
      <p:sp>
        <p:nvSpPr>
          <p:cNvPr id="9" name="Text Placeholder 5">
            <a:extLst>
              <a:ext uri="{FF2B5EF4-FFF2-40B4-BE49-F238E27FC236}">
                <a16:creationId xmlns:a16="http://schemas.microsoft.com/office/drawing/2014/main" id="{0B637A51-3E92-0DE4-3715-E6129025CDB7}"/>
              </a:ext>
            </a:extLst>
          </p:cNvPr>
          <p:cNvSpPr>
            <a:spLocks noGrp="1"/>
          </p:cNvSpPr>
          <p:nvPr>
            <p:ph type="body" sz="quarter" idx="11" hasCustomPrompt="1"/>
          </p:nvPr>
        </p:nvSpPr>
        <p:spPr>
          <a:xfrm>
            <a:off x="379412" y="4504637"/>
            <a:ext cx="4230687" cy="847619"/>
          </a:xfrm>
          <a:prstGeom prst="rect">
            <a:avLst/>
          </a:prstGeom>
        </p:spPr>
        <p:txBody>
          <a:bodyPr lIns="0" tIns="0" rIns="0" bIns="0" anchor="t"/>
          <a:lstStyle>
            <a:lvl1pPr marL="0" indent="0">
              <a:lnSpc>
                <a:spcPct val="100000"/>
              </a:lnSpc>
              <a:spcBef>
                <a:spcPts val="0"/>
              </a:spcBef>
              <a:buNone/>
              <a:defRPr sz="2400" b="0" i="0">
                <a:solidFill>
                  <a:schemeClr val="tx1"/>
                </a:solidFill>
                <a:latin typeface="Poppins" panose="00000500000000000000" pitchFamily="2" charset="0"/>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Secondary header</a:t>
            </a:r>
          </a:p>
        </p:txBody>
      </p:sp>
      <p:sp>
        <p:nvSpPr>
          <p:cNvPr id="10" name="Text Placeholder 5">
            <a:extLst>
              <a:ext uri="{FF2B5EF4-FFF2-40B4-BE49-F238E27FC236}">
                <a16:creationId xmlns:a16="http://schemas.microsoft.com/office/drawing/2014/main" id="{075AE513-F025-3E23-FBCB-AD34DB5AA7E0}"/>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latin typeface="Poppins SemiBold" pitchFamily="2" charset="77"/>
                <a:cs typeface="Poppins SemiBold" pitchFamily="2" charset="77"/>
              </a:rPr>
              <a:t>|  NXP  |  </a:t>
            </a:r>
            <a:r>
              <a:rPr lang="en-GB" dirty="0">
                <a:latin typeface="Poppins" panose="00000500000000000000" pitchFamily="2" charset="0"/>
                <a:cs typeface="Poppins" panose="00000500000000000000" pitchFamily="2" charset="0"/>
              </a:rPr>
              <a:t>Public</a:t>
            </a:r>
          </a:p>
        </p:txBody>
      </p:sp>
      <p:sp>
        <p:nvSpPr>
          <p:cNvPr id="11" name="Text Placeholder 5">
            <a:extLst>
              <a:ext uri="{FF2B5EF4-FFF2-40B4-BE49-F238E27FC236}">
                <a16:creationId xmlns:a16="http://schemas.microsoft.com/office/drawing/2014/main" id="{F27F9690-CB6B-6CBA-C6A2-7915CE6FEF25}"/>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latin typeface="Poppins" panose="00000500000000000000" pitchFamily="2" charset="0"/>
                <a:cs typeface="Poppins" panose="00000500000000000000" pitchFamily="2" charset="0"/>
              </a:rPr>
              <a:t>‹#›</a:t>
            </a:fld>
            <a:endParaRPr lang="en-GB">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2404948"/>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9B762FB-EC77-2CB7-44E6-7F109E56AA96}"/>
              </a:ext>
            </a:extLst>
          </p:cNvPr>
          <p:cNvSpPr>
            <a:spLocks noGrp="1"/>
          </p:cNvSpPr>
          <p:nvPr>
            <p:ph type="title" hasCustomPrompt="1"/>
          </p:nvPr>
        </p:nvSpPr>
        <p:spPr>
          <a:xfrm>
            <a:off x="379411" y="376519"/>
            <a:ext cx="11432485" cy="677732"/>
          </a:xfrm>
          <a:prstGeom prst="rect">
            <a:avLst/>
          </a:prstGeom>
        </p:spPr>
        <p:txBody>
          <a:bodyPr lIns="0" tIns="0" rIns="0" bIns="0"/>
          <a:lstStyle>
            <a:lvl1pPr>
              <a:lnSpc>
                <a:spcPct val="100000"/>
              </a:lnSpc>
              <a:defRPr lang="en-US" sz="2200" b="1" i="0" kern="1200" dirty="0">
                <a:solidFill>
                  <a:schemeClr val="tx2"/>
                </a:solidFill>
                <a:latin typeface="Poppins SemiBold" pitchFamily="2" charset="77"/>
                <a:ea typeface="+mn-ea"/>
                <a:cs typeface="Poppins SemiBold" pitchFamily="2" charset="77"/>
              </a:defRPr>
            </a:lvl1pPr>
          </a:lstStyle>
          <a:p>
            <a:r>
              <a:rPr lang="en-US"/>
              <a:t>Title of slide goes here</a:t>
            </a:r>
          </a:p>
        </p:txBody>
      </p:sp>
      <p:sp>
        <p:nvSpPr>
          <p:cNvPr id="7" name="Footer Placeholder 4">
            <a:extLst>
              <a:ext uri="{FF2B5EF4-FFF2-40B4-BE49-F238E27FC236}">
                <a16:creationId xmlns:a16="http://schemas.microsoft.com/office/drawing/2014/main" id="{ADECCA3C-D0CD-3DAC-72B9-289377CBB6A8}"/>
              </a:ext>
            </a:extLst>
          </p:cNvPr>
          <p:cNvSpPr>
            <a:spLocks noGrp="1"/>
          </p:cNvSpPr>
          <p:nvPr>
            <p:ph type="ftr" sz="quarter" idx="3"/>
          </p:nvPr>
        </p:nvSpPr>
        <p:spPr>
          <a:xfrm>
            <a:off x="2206358" y="6229256"/>
            <a:ext cx="9605538" cy="365125"/>
          </a:xfrm>
          <a:prstGeom prst="rect">
            <a:avLst/>
          </a:prstGeom>
        </p:spPr>
        <p:txBody>
          <a:bodyPr vert="horz" lIns="0" tIns="0" rIns="0" bIns="0" rtlCol="0" anchor="b"/>
          <a:lstStyle>
            <a:lvl1pPr algn="l">
              <a:defRPr sz="800">
                <a:solidFill>
                  <a:schemeClr val="tx1">
                    <a:tint val="82000"/>
                  </a:schemeClr>
                </a:solidFill>
              </a:defRPr>
            </a:lvl1pPr>
          </a:lstStyle>
          <a:p>
            <a:r>
              <a:rPr lang="en-US"/>
              <a:t>Notes and sources</a:t>
            </a:r>
          </a:p>
        </p:txBody>
      </p:sp>
    </p:spTree>
    <p:extLst>
      <p:ext uri="{BB962C8B-B14F-4D97-AF65-F5344CB8AC3E}">
        <p14:creationId xmlns:p14="http://schemas.microsoft.com/office/powerpoint/2010/main" val="3475115474"/>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9DF2FD-8939-B595-5D9D-F404E5575659}"/>
              </a:ext>
            </a:extLst>
          </p:cNvPr>
          <p:cNvSpPr>
            <a:spLocks noGrp="1"/>
          </p:cNvSpPr>
          <p:nvPr>
            <p:ph type="body" sz="quarter" idx="14" hasCustomPrompt="1"/>
          </p:nvPr>
        </p:nvSpPr>
        <p:spPr>
          <a:xfrm>
            <a:off x="379413" y="1150938"/>
            <a:ext cx="11433175" cy="4781550"/>
          </a:xfrm>
          <a:prstGeom prst="rect">
            <a:avLst/>
          </a:prstGeom>
        </p:spPr>
        <p:txBody>
          <a:bodyPr lIns="0" tIns="0" rIns="0" bIns="0">
            <a:normAutofit/>
          </a:bodyPr>
          <a:lstStyle>
            <a:lvl1pPr marL="171450" indent="-171450">
              <a:lnSpc>
                <a:spcPct val="110000"/>
              </a:lnSpc>
              <a:spcBef>
                <a:spcPts val="600"/>
              </a:spcBef>
              <a:buFont typeface="Arial" panose="020B0604020202020204" pitchFamily="34" charset="0"/>
              <a:buChar char="•"/>
              <a:defRPr sz="2000">
                <a:latin typeface="Poppins" panose="00000500000000000000" pitchFamily="2" charset="0"/>
                <a:cs typeface="Poppins" panose="00000500000000000000" pitchFamily="2" charset="0"/>
              </a:defRPr>
            </a:lvl1pPr>
            <a:lvl2pPr marL="344488" indent="-173038">
              <a:lnSpc>
                <a:spcPct val="110000"/>
              </a:lnSpc>
              <a:spcBef>
                <a:spcPts val="600"/>
              </a:spcBef>
              <a:buFont typeface="Poppins" panose="00000500000000000000" pitchFamily="2" charset="0"/>
              <a:buChar char="−"/>
              <a:defRPr sz="1800">
                <a:latin typeface="Poppins" panose="00000500000000000000" pitchFamily="2" charset="0"/>
                <a:cs typeface="Poppins" panose="00000500000000000000" pitchFamily="2" charset="0"/>
              </a:defRPr>
            </a:lvl2pPr>
            <a:lvl3pPr marL="515938" indent="-171450">
              <a:lnSpc>
                <a:spcPct val="110000"/>
              </a:lnSpc>
              <a:spcBef>
                <a:spcPts val="600"/>
              </a:spcBef>
              <a:defRPr sz="1600">
                <a:latin typeface="Poppins" panose="00000500000000000000" pitchFamily="2" charset="0"/>
                <a:cs typeface="Poppins" panose="00000500000000000000" pitchFamily="2" charset="0"/>
              </a:defRPr>
            </a:lvl3pPr>
            <a:lvl4pPr marL="688975" indent="-173038">
              <a:lnSpc>
                <a:spcPct val="110000"/>
              </a:lnSpc>
              <a:spcBef>
                <a:spcPts val="600"/>
              </a:spcBef>
              <a:buFont typeface="Poppins" panose="00000500000000000000" pitchFamily="2" charset="0"/>
              <a:buChar char="−"/>
              <a:defRPr sz="1400">
                <a:latin typeface="Poppins" panose="00000500000000000000" pitchFamily="2" charset="0"/>
                <a:cs typeface="Poppins" panose="00000500000000000000" pitchFamily="2" charset="0"/>
              </a:defRPr>
            </a:lvl4pPr>
            <a:lvl5pPr marL="855663" indent="-166688">
              <a:lnSpc>
                <a:spcPct val="110000"/>
              </a:lnSpc>
              <a:spcBef>
                <a:spcPts val="600"/>
              </a:spcBef>
              <a:defRPr sz="1200">
                <a:latin typeface="Poppins" panose="00000500000000000000" pitchFamily="2" charset="0"/>
                <a:cs typeface="Poppins" panose="00000500000000000000" pitchFamily="2" charset="0"/>
              </a:defRPr>
            </a:lvl5pPr>
          </a:lstStyle>
          <a:p>
            <a:pPr lvl="0"/>
            <a:r>
              <a:rPr lang="en-US"/>
              <a:t>Click to add first level text</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0403CA76-C645-B9AC-7B46-CD595E660226}"/>
              </a:ext>
            </a:extLst>
          </p:cNvPr>
          <p:cNvSpPr>
            <a:spLocks noGrp="1"/>
          </p:cNvSpPr>
          <p:nvPr>
            <p:ph type="title" hasCustomPrompt="1"/>
          </p:nvPr>
        </p:nvSpPr>
        <p:spPr>
          <a:xfrm>
            <a:off x="379411" y="376519"/>
            <a:ext cx="11432485" cy="677732"/>
          </a:xfrm>
          <a:prstGeom prst="rect">
            <a:avLst/>
          </a:prstGeom>
        </p:spPr>
        <p:txBody>
          <a:bodyPr lIns="0" tIns="0" rIns="0" bIns="0"/>
          <a:lstStyle>
            <a:lvl1pPr>
              <a:lnSpc>
                <a:spcPct val="100000"/>
              </a:lnSpc>
              <a:defRPr lang="en-US" sz="2200" b="1" i="0" kern="1200" dirty="0">
                <a:solidFill>
                  <a:schemeClr val="tx2"/>
                </a:solidFill>
                <a:latin typeface="Poppins SemiBold" pitchFamily="2" charset="77"/>
                <a:ea typeface="+mn-ea"/>
                <a:cs typeface="Poppins SemiBold" pitchFamily="2" charset="77"/>
              </a:defRPr>
            </a:lvl1pPr>
          </a:lstStyle>
          <a:p>
            <a:r>
              <a:rPr lang="en-US"/>
              <a:t>Title of slide goes here</a:t>
            </a:r>
          </a:p>
        </p:txBody>
      </p:sp>
      <p:sp>
        <p:nvSpPr>
          <p:cNvPr id="11" name="Footer Placeholder 4">
            <a:extLst>
              <a:ext uri="{FF2B5EF4-FFF2-40B4-BE49-F238E27FC236}">
                <a16:creationId xmlns:a16="http://schemas.microsoft.com/office/drawing/2014/main" id="{26182BEF-2AF4-4343-1BA4-64A2C8E1A617}"/>
              </a:ext>
            </a:extLst>
          </p:cNvPr>
          <p:cNvSpPr>
            <a:spLocks noGrp="1"/>
          </p:cNvSpPr>
          <p:nvPr>
            <p:ph type="ftr" sz="quarter" idx="3"/>
          </p:nvPr>
        </p:nvSpPr>
        <p:spPr>
          <a:xfrm>
            <a:off x="2206358" y="6229256"/>
            <a:ext cx="9605538" cy="365125"/>
          </a:xfrm>
          <a:prstGeom prst="rect">
            <a:avLst/>
          </a:prstGeom>
        </p:spPr>
        <p:txBody>
          <a:bodyPr vert="horz" lIns="0" tIns="0" rIns="0" bIns="0" rtlCol="0" anchor="b"/>
          <a:lstStyle>
            <a:lvl1pPr algn="l">
              <a:defRPr sz="800">
                <a:solidFill>
                  <a:schemeClr val="tx1">
                    <a:tint val="82000"/>
                  </a:schemeClr>
                </a:solidFill>
              </a:defRPr>
            </a:lvl1pPr>
          </a:lstStyle>
          <a:p>
            <a:r>
              <a:rPr lang="en-US"/>
              <a:t>Notes and sources</a:t>
            </a:r>
          </a:p>
        </p:txBody>
      </p:sp>
    </p:spTree>
    <p:extLst>
      <p:ext uri="{BB962C8B-B14F-4D97-AF65-F5344CB8AC3E}">
        <p14:creationId xmlns:p14="http://schemas.microsoft.com/office/powerpoint/2010/main" val="4064857688"/>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12" name="Rectangle: Rounded Corners 11">
            <a:hlinkClick r:id="rId2"/>
            <a:extLst>
              <a:ext uri="{FF2B5EF4-FFF2-40B4-BE49-F238E27FC236}">
                <a16:creationId xmlns:a16="http://schemas.microsoft.com/office/drawing/2014/main" id="{0E20C2A2-7AA6-B5F7-298D-A81D64A664DD}"/>
              </a:ext>
            </a:extLst>
          </p:cNvPr>
          <p:cNvSpPr/>
          <p:nvPr userDrawn="1"/>
        </p:nvSpPr>
        <p:spPr>
          <a:xfrm>
            <a:off x="1342652" y="5351951"/>
            <a:ext cx="1509927" cy="305544"/>
          </a:xfrm>
          <a:prstGeom prst="roundRect">
            <a:avLst>
              <a:gd name="adj" fmla="val 50000"/>
            </a:avLst>
          </a:prstGeom>
          <a:solidFill>
            <a:schemeClr val="bg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algn="ctr"/>
            <a:r>
              <a:rPr lang="en-US" sz="1300" dirty="0">
                <a:solidFill>
                  <a:schemeClr val="tx1"/>
                </a:solidFill>
                <a:latin typeface="Poppins SemiBold" panose="00000700000000000000" pitchFamily="2" charset="0"/>
                <a:cs typeface="Poppins SemiBold" panose="00000700000000000000" pitchFamily="2" charset="0"/>
              </a:rPr>
              <a:t>nxp.com</a:t>
            </a:r>
          </a:p>
        </p:txBody>
      </p:sp>
      <p:pic>
        <p:nvPicPr>
          <p:cNvPr id="9" name="Picture 8">
            <a:extLst>
              <a:ext uri="{FF2B5EF4-FFF2-40B4-BE49-F238E27FC236}">
                <a16:creationId xmlns:a16="http://schemas.microsoft.com/office/drawing/2014/main" id="{C7945055-7586-B6AD-BFB3-A2A251B30B1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16624" y="0"/>
            <a:ext cx="5675376" cy="6858000"/>
          </a:xfrm>
          <a:prstGeom prst="rect">
            <a:avLst/>
          </a:prstGeom>
        </p:spPr>
      </p:pic>
      <p:sp>
        <p:nvSpPr>
          <p:cNvPr id="14" name="Text Placeholder 20">
            <a:extLst>
              <a:ext uri="{FF2B5EF4-FFF2-40B4-BE49-F238E27FC236}">
                <a16:creationId xmlns:a16="http://schemas.microsoft.com/office/drawing/2014/main" id="{FE5A13CC-41AD-B8D9-9E1B-73CEF87EF736}"/>
              </a:ext>
            </a:extLst>
          </p:cNvPr>
          <p:cNvSpPr>
            <a:spLocks noGrp="1"/>
          </p:cNvSpPr>
          <p:nvPr>
            <p:ph type="body" sz="quarter" idx="13" hasCustomPrompt="1"/>
          </p:nvPr>
        </p:nvSpPr>
        <p:spPr>
          <a:xfrm>
            <a:off x="1342650" y="4184148"/>
            <a:ext cx="5122488" cy="423152"/>
          </a:xfrm>
          <a:prstGeom prst="rect">
            <a:avLst/>
          </a:prstGeom>
        </p:spPr>
        <p:txBody>
          <a:bodyPr lIns="0" tIns="0" rIns="0" bIns="0" anchor="b"/>
          <a:lstStyle>
            <a:lvl1pPr marL="0" indent="0">
              <a:lnSpc>
                <a:spcPct val="100000"/>
              </a:lnSpc>
              <a:buFontTx/>
              <a:buNone/>
              <a:defRPr sz="15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First name, Last name</a:t>
            </a:r>
          </a:p>
        </p:txBody>
      </p:sp>
      <p:sp>
        <p:nvSpPr>
          <p:cNvPr id="16" name="Text Placeholder 20">
            <a:extLst>
              <a:ext uri="{FF2B5EF4-FFF2-40B4-BE49-F238E27FC236}">
                <a16:creationId xmlns:a16="http://schemas.microsoft.com/office/drawing/2014/main" id="{3128669A-EC9C-6B64-81BD-C3297B926353}"/>
              </a:ext>
            </a:extLst>
          </p:cNvPr>
          <p:cNvSpPr>
            <a:spLocks noGrp="1"/>
          </p:cNvSpPr>
          <p:nvPr>
            <p:ph type="body" sz="quarter" idx="14" hasCustomPrompt="1"/>
          </p:nvPr>
        </p:nvSpPr>
        <p:spPr>
          <a:xfrm>
            <a:off x="1342652" y="4685635"/>
            <a:ext cx="5122486" cy="531824"/>
          </a:xfrm>
          <a:prstGeom prst="rect">
            <a:avLst/>
          </a:prstGeom>
        </p:spPr>
        <p:txBody>
          <a:bodyPr lIns="0" tIns="0" rIns="0" bIns="0" anchor="t"/>
          <a:lstStyle>
            <a:lvl1pPr marL="0" indent="0">
              <a:lnSpc>
                <a:spcPct val="100000"/>
              </a:lnSpc>
              <a:spcBef>
                <a:spcPts val="300"/>
              </a:spcBef>
              <a:buFontTx/>
              <a:buNone/>
              <a:defRPr sz="150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email@nxp.com</a:t>
            </a:r>
          </a:p>
          <a:p>
            <a:pPr lvl="0"/>
            <a:r>
              <a:rPr lang="en-US" dirty="0"/>
              <a:t>+00 000 000</a:t>
            </a:r>
          </a:p>
          <a:p>
            <a:pPr lvl="0"/>
            <a:endParaRPr lang="en-US" dirty="0"/>
          </a:p>
        </p:txBody>
      </p:sp>
      <p:sp>
        <p:nvSpPr>
          <p:cNvPr id="20" name="Text Placeholder 5">
            <a:extLst>
              <a:ext uri="{FF2B5EF4-FFF2-40B4-BE49-F238E27FC236}">
                <a16:creationId xmlns:a16="http://schemas.microsoft.com/office/drawing/2014/main" id="{04C421D2-45C3-344D-F5A9-B20EDBE60D16}"/>
              </a:ext>
            </a:extLst>
          </p:cNvPr>
          <p:cNvSpPr txBox="1">
            <a:spLocks/>
          </p:cNvSpPr>
          <p:nvPr userDrawn="1"/>
        </p:nvSpPr>
        <p:spPr>
          <a:xfrm>
            <a:off x="1343025" y="6292680"/>
            <a:ext cx="5062539" cy="274863"/>
          </a:xfrm>
          <a:prstGeom prst="rect">
            <a:avLst/>
          </a:prstGeom>
        </p:spPr>
        <p:txBody>
          <a:bodyPr lIns="0" tIns="0" rIns="0" bIns="0" anchor="b"/>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0" i="0" dirty="0">
                <a:solidFill>
                  <a:schemeClr val="tx1">
                    <a:lumMod val="50000"/>
                  </a:schemeClr>
                </a:solidFill>
                <a:latin typeface="Poppins SemiBold" pitchFamily="2" charset="77"/>
                <a:cs typeface="Poppins SemiBold" pitchFamily="2" charset="77"/>
              </a:rPr>
              <a:t>|  Public  |  </a:t>
            </a:r>
            <a:r>
              <a:rPr lang="en-US" sz="800" b="0" i="0" dirty="0">
                <a:solidFill>
                  <a:schemeClr val="tx1">
                    <a:lumMod val="50000"/>
                  </a:schemeClr>
                </a:solidFill>
                <a:latin typeface="Poppins" panose="00000500000000000000" pitchFamily="2" charset="0"/>
                <a:cs typeface="Poppins" panose="00000500000000000000" pitchFamily="2" charset="0"/>
              </a:rPr>
              <a:t>NXP and the NXP logo are trademarks of NXP B.V. All other product </a:t>
            </a:r>
            <a:br>
              <a:rPr lang="en-US" sz="800" b="0" i="0" dirty="0">
                <a:solidFill>
                  <a:schemeClr val="tx1">
                    <a:lumMod val="50000"/>
                  </a:schemeClr>
                </a:solidFill>
                <a:latin typeface="Poppins" panose="00000500000000000000" pitchFamily="2" charset="0"/>
                <a:cs typeface="Poppins" panose="00000500000000000000" pitchFamily="2" charset="0"/>
              </a:rPr>
            </a:br>
            <a:r>
              <a:rPr lang="en-US" sz="800" b="0" i="0" dirty="0">
                <a:solidFill>
                  <a:schemeClr val="tx1">
                    <a:lumMod val="50000"/>
                  </a:schemeClr>
                </a:solidFill>
                <a:latin typeface="Poppins" panose="00000500000000000000" pitchFamily="2" charset="0"/>
                <a:cs typeface="Poppins" panose="00000500000000000000" pitchFamily="2" charset="0"/>
              </a:rPr>
              <a:t>or service names are the property of their respective owners. © 2024 NXP B.V.</a:t>
            </a:r>
          </a:p>
        </p:txBody>
      </p:sp>
      <p:sp>
        <p:nvSpPr>
          <p:cNvPr id="7" name="Title 6">
            <a:extLst>
              <a:ext uri="{FF2B5EF4-FFF2-40B4-BE49-F238E27FC236}">
                <a16:creationId xmlns:a16="http://schemas.microsoft.com/office/drawing/2014/main" id="{0407169C-F128-91C7-AC49-586C9613B8BF}"/>
              </a:ext>
            </a:extLst>
          </p:cNvPr>
          <p:cNvSpPr>
            <a:spLocks noGrp="1"/>
          </p:cNvSpPr>
          <p:nvPr>
            <p:ph type="title" hasCustomPrompt="1"/>
          </p:nvPr>
        </p:nvSpPr>
        <p:spPr>
          <a:xfrm>
            <a:off x="1342650" y="2122688"/>
            <a:ext cx="5122863" cy="1593836"/>
          </a:xfrm>
          <a:prstGeom prst="rect">
            <a:avLst/>
          </a:prstGeom>
        </p:spPr>
        <p:txBody>
          <a:bodyPr lIns="0" tIns="0" rIns="0" bIns="0" anchor="b"/>
          <a:lstStyle>
            <a:lvl1pPr>
              <a:lnSpc>
                <a:spcPct val="100000"/>
              </a:lnSpc>
              <a:defRPr lang="en-US" sz="4200" b="1" i="0" kern="1200" dirty="0">
                <a:solidFill>
                  <a:schemeClr val="tx2"/>
                </a:solidFill>
                <a:latin typeface="Poppins SemiBold" pitchFamily="2" charset="77"/>
                <a:ea typeface="+mn-ea"/>
                <a:cs typeface="Poppins SemiBold" pitchFamily="2" charset="77"/>
              </a:defRPr>
            </a:lvl1pPr>
          </a:lstStyle>
          <a:p>
            <a:r>
              <a:rPr lang="en-US" dirty="0"/>
              <a:t>Get in touch</a:t>
            </a:r>
          </a:p>
        </p:txBody>
      </p:sp>
      <p:grpSp>
        <p:nvGrpSpPr>
          <p:cNvPr id="3" name="Group 2">
            <a:extLst>
              <a:ext uri="{FF2B5EF4-FFF2-40B4-BE49-F238E27FC236}">
                <a16:creationId xmlns:a16="http://schemas.microsoft.com/office/drawing/2014/main" id="{EAEF5EDE-2021-9571-F58B-D3AF5A979807}"/>
              </a:ext>
            </a:extLst>
          </p:cNvPr>
          <p:cNvGrpSpPr/>
          <p:nvPr userDrawn="1"/>
        </p:nvGrpSpPr>
        <p:grpSpPr>
          <a:xfrm>
            <a:off x="532238" y="532263"/>
            <a:ext cx="1522954" cy="515204"/>
            <a:chOff x="532238" y="532263"/>
            <a:chExt cx="1522954" cy="515204"/>
          </a:xfrm>
        </p:grpSpPr>
        <p:sp>
          <p:nvSpPr>
            <p:cNvPr id="6" name="Freeform: Shape 5">
              <a:extLst>
                <a:ext uri="{FF2B5EF4-FFF2-40B4-BE49-F238E27FC236}">
                  <a16:creationId xmlns:a16="http://schemas.microsoft.com/office/drawing/2014/main" id="{05109736-310E-A974-DDC5-8F49907B1669}"/>
                </a:ext>
              </a:extLst>
            </p:cNvPr>
            <p:cNvSpPr/>
            <p:nvPr/>
          </p:nvSpPr>
          <p:spPr>
            <a:xfrm>
              <a:off x="532238" y="532263"/>
              <a:ext cx="584573" cy="515204"/>
            </a:xfrm>
            <a:custGeom>
              <a:avLst/>
              <a:gdLst>
                <a:gd name="connsiteX0" fmla="*/ 670274 w 919067"/>
                <a:gd name="connsiteY0" fmla="*/ 0 h 810006"/>
                <a:gd name="connsiteX1" fmla="*/ 670274 w 919067"/>
                <a:gd name="connsiteY1" fmla="*/ 489394 h 810006"/>
                <a:gd name="connsiteX2" fmla="*/ 248984 w 919067"/>
                <a:gd name="connsiteY2" fmla="*/ 0 h 810006"/>
                <a:gd name="connsiteX3" fmla="*/ 0 w 919067"/>
                <a:gd name="connsiteY3" fmla="*/ 0 h 810006"/>
                <a:gd name="connsiteX4" fmla="*/ 0 w 919067"/>
                <a:gd name="connsiteY4" fmla="*/ 809244 h 810006"/>
                <a:gd name="connsiteX5" fmla="*/ 476 w 919067"/>
                <a:gd name="connsiteY5" fmla="*/ 810006 h 810006"/>
                <a:gd name="connsiteX6" fmla="*/ 249174 w 919067"/>
                <a:gd name="connsiteY6" fmla="*/ 809911 h 810006"/>
                <a:gd name="connsiteX7" fmla="*/ 249079 w 919067"/>
                <a:gd name="connsiteY7" fmla="*/ 320516 h 810006"/>
                <a:gd name="connsiteX8" fmla="*/ 670370 w 919067"/>
                <a:gd name="connsiteY8" fmla="*/ 810006 h 810006"/>
                <a:gd name="connsiteX9" fmla="*/ 919067 w 919067"/>
                <a:gd name="connsiteY9" fmla="*/ 405003 h 810006"/>
                <a:gd name="connsiteX10" fmla="*/ 670370 w 919067"/>
                <a:gd name="connsiteY10"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067" h="810006">
                  <a:moveTo>
                    <a:pt x="670274" y="0"/>
                  </a:moveTo>
                  <a:lnTo>
                    <a:pt x="670274" y="489394"/>
                  </a:lnTo>
                  <a:lnTo>
                    <a:pt x="248984" y="0"/>
                  </a:lnTo>
                  <a:lnTo>
                    <a:pt x="0" y="0"/>
                  </a:lnTo>
                  <a:lnTo>
                    <a:pt x="0" y="809244"/>
                  </a:lnTo>
                  <a:lnTo>
                    <a:pt x="476" y="810006"/>
                  </a:lnTo>
                  <a:lnTo>
                    <a:pt x="249174" y="809911"/>
                  </a:lnTo>
                  <a:lnTo>
                    <a:pt x="249079" y="320516"/>
                  </a:lnTo>
                  <a:lnTo>
                    <a:pt x="670370" y="810006"/>
                  </a:lnTo>
                  <a:lnTo>
                    <a:pt x="919067" y="405003"/>
                  </a:lnTo>
                  <a:lnTo>
                    <a:pt x="670370" y="0"/>
                  </a:lnTo>
                </a:path>
              </a:pathLst>
            </a:custGeom>
            <a:solidFill>
              <a:srgbClr val="F9B500"/>
            </a:solidFill>
            <a:ln w="9525" cap="flat">
              <a:noFill/>
              <a:prstDash val="solid"/>
              <a:miter/>
            </a:ln>
          </p:spPr>
          <p:txBody>
            <a:bodyPr rtlCol="0" anchor="ctr"/>
            <a:lstStyle/>
            <a:p>
              <a:endParaRPr lang="en-US" dirty="0">
                <a:latin typeface="Poppins" panose="00000500000000000000" pitchFamily="2" charset="0"/>
              </a:endParaRPr>
            </a:p>
          </p:txBody>
        </p:sp>
        <p:sp>
          <p:nvSpPr>
            <p:cNvPr id="10" name="Freeform: Shape 9">
              <a:extLst>
                <a:ext uri="{FF2B5EF4-FFF2-40B4-BE49-F238E27FC236}">
                  <a16:creationId xmlns:a16="http://schemas.microsoft.com/office/drawing/2014/main" id="{EF7413E9-6D3A-96D8-051C-13A354A5AA14}"/>
                </a:ext>
              </a:extLst>
            </p:cNvPr>
            <p:cNvSpPr/>
            <p:nvPr/>
          </p:nvSpPr>
          <p:spPr>
            <a:xfrm>
              <a:off x="1484069" y="532263"/>
              <a:ext cx="571123" cy="515204"/>
            </a:xfrm>
            <a:custGeom>
              <a:avLst/>
              <a:gdLst>
                <a:gd name="connsiteX0" fmla="*/ 603599 w 897921"/>
                <a:gd name="connsiteY0" fmla="*/ 0 h 810006"/>
                <a:gd name="connsiteX1" fmla="*/ 248698 w 897921"/>
                <a:gd name="connsiteY1" fmla="*/ 0 h 810006"/>
                <a:gd name="connsiteX2" fmla="*/ 0 w 897921"/>
                <a:gd name="connsiteY2" fmla="*/ 405003 h 810006"/>
                <a:gd name="connsiteX3" fmla="*/ 248603 w 897921"/>
                <a:gd name="connsiteY3" fmla="*/ 810006 h 810006"/>
                <a:gd name="connsiteX4" fmla="*/ 248698 w 897921"/>
                <a:gd name="connsiteY4" fmla="*/ 810006 h 810006"/>
                <a:gd name="connsiteX5" fmla="*/ 248603 w 897921"/>
                <a:gd name="connsiteY5" fmla="*/ 631127 h 810006"/>
                <a:gd name="connsiteX6" fmla="*/ 668750 w 897921"/>
                <a:gd name="connsiteY6" fmla="*/ 631127 h 810006"/>
                <a:gd name="connsiteX7" fmla="*/ 897922 w 897921"/>
                <a:gd name="connsiteY7" fmla="*/ 372142 h 810006"/>
                <a:gd name="connsiteX8" fmla="*/ 897922 w 897921"/>
                <a:gd name="connsiteY8" fmla="*/ 276987 h 810006"/>
                <a:gd name="connsiteX9" fmla="*/ 603599 w 897921"/>
                <a:gd name="connsiteY9" fmla="*/ 0 h 810006"/>
                <a:gd name="connsiteX10" fmla="*/ 665702 w 897921"/>
                <a:gd name="connsiteY10" fmla="*/ 326803 h 810006"/>
                <a:gd name="connsiteX11" fmla="*/ 584835 w 897921"/>
                <a:gd name="connsiteY11" fmla="*/ 430054 h 810006"/>
                <a:gd name="connsiteX12" fmla="*/ 248984 w 897921"/>
                <a:gd name="connsiteY12" fmla="*/ 430054 h 810006"/>
                <a:gd name="connsiteX13" fmla="*/ 248984 w 897921"/>
                <a:gd name="connsiteY13" fmla="*/ 200882 h 810006"/>
                <a:gd name="connsiteX14" fmla="*/ 563499 w 897921"/>
                <a:gd name="connsiteY14" fmla="*/ 200882 h 810006"/>
                <a:gd name="connsiteX15" fmla="*/ 665702 w 897921"/>
                <a:gd name="connsiteY15" fmla="*/ 286893 h 810006"/>
                <a:gd name="connsiteX16" fmla="*/ 665702 w 897921"/>
                <a:gd name="connsiteY16" fmla="*/ 326803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921" h="810006">
                  <a:moveTo>
                    <a:pt x="603599" y="0"/>
                  </a:moveTo>
                  <a:lnTo>
                    <a:pt x="248698" y="0"/>
                  </a:lnTo>
                  <a:lnTo>
                    <a:pt x="0" y="405003"/>
                  </a:lnTo>
                  <a:lnTo>
                    <a:pt x="248603" y="810006"/>
                  </a:lnTo>
                  <a:lnTo>
                    <a:pt x="248698" y="810006"/>
                  </a:lnTo>
                  <a:lnTo>
                    <a:pt x="248603" y="631127"/>
                  </a:lnTo>
                  <a:lnTo>
                    <a:pt x="668750" y="631127"/>
                  </a:lnTo>
                  <a:cubicBezTo>
                    <a:pt x="845153" y="631127"/>
                    <a:pt x="897922" y="492728"/>
                    <a:pt x="897922" y="372142"/>
                  </a:cubicBezTo>
                  <a:lnTo>
                    <a:pt x="897922" y="276987"/>
                  </a:lnTo>
                  <a:cubicBezTo>
                    <a:pt x="897922" y="118300"/>
                    <a:pt x="840677" y="0"/>
                    <a:pt x="603599" y="0"/>
                  </a:cubicBezTo>
                  <a:close/>
                  <a:moveTo>
                    <a:pt x="665702" y="326803"/>
                  </a:moveTo>
                  <a:cubicBezTo>
                    <a:pt x="665702" y="374809"/>
                    <a:pt x="643223" y="430054"/>
                    <a:pt x="584835" y="430054"/>
                  </a:cubicBezTo>
                  <a:lnTo>
                    <a:pt x="248984" y="430054"/>
                  </a:lnTo>
                  <a:lnTo>
                    <a:pt x="248984" y="200882"/>
                  </a:lnTo>
                  <a:lnTo>
                    <a:pt x="563499" y="200882"/>
                  </a:lnTo>
                  <a:cubicBezTo>
                    <a:pt x="638747" y="200882"/>
                    <a:pt x="665702" y="232124"/>
                    <a:pt x="665702" y="286893"/>
                  </a:cubicBezTo>
                  <a:lnTo>
                    <a:pt x="665702" y="326803"/>
                  </a:lnTo>
                  <a:close/>
                </a:path>
              </a:pathLst>
            </a:custGeom>
            <a:solidFill>
              <a:srgbClr val="69CA00"/>
            </a:solidFill>
            <a:ln w="9525" cap="flat">
              <a:noFill/>
              <a:prstDash val="solid"/>
              <a:miter/>
            </a:ln>
          </p:spPr>
          <p:txBody>
            <a:bodyPr rtlCol="0" anchor="ctr"/>
            <a:lstStyle/>
            <a:p>
              <a:endParaRPr lang="en-US" dirty="0">
                <a:latin typeface="Poppins" panose="00000500000000000000" pitchFamily="2" charset="0"/>
              </a:endParaRPr>
            </a:p>
          </p:txBody>
        </p:sp>
        <p:sp>
          <p:nvSpPr>
            <p:cNvPr id="11" name="Freeform: Shape 10">
              <a:extLst>
                <a:ext uri="{FF2B5EF4-FFF2-40B4-BE49-F238E27FC236}">
                  <a16:creationId xmlns:a16="http://schemas.microsoft.com/office/drawing/2014/main" id="{2D78B0F1-E317-7DC9-E5B0-502657A7FAD0}"/>
                </a:ext>
              </a:extLst>
            </p:cNvPr>
            <p:cNvSpPr/>
            <p:nvPr/>
          </p:nvSpPr>
          <p:spPr>
            <a:xfrm>
              <a:off x="1006245" y="532263"/>
              <a:ext cx="588389" cy="515204"/>
            </a:xfrm>
            <a:custGeom>
              <a:avLst/>
              <a:gdLst>
                <a:gd name="connsiteX0" fmla="*/ 675894 w 925067"/>
                <a:gd name="connsiteY0" fmla="*/ 0 h 810006"/>
                <a:gd name="connsiteX1" fmla="*/ 630460 w 925067"/>
                <a:gd name="connsiteY1" fmla="*/ 0 h 810006"/>
                <a:gd name="connsiteX2" fmla="*/ 462534 w 925067"/>
                <a:gd name="connsiteY2" fmla="*/ 269177 h 810006"/>
                <a:gd name="connsiteX3" fmla="*/ 294704 w 925067"/>
                <a:gd name="connsiteY3" fmla="*/ 0 h 810006"/>
                <a:gd name="connsiteX4" fmla="*/ 248507 w 925067"/>
                <a:gd name="connsiteY4" fmla="*/ 0 h 810006"/>
                <a:gd name="connsiteX5" fmla="*/ 0 w 925067"/>
                <a:gd name="connsiteY5" fmla="*/ 0 h 810006"/>
                <a:gd name="connsiteX6" fmla="*/ 248698 w 925067"/>
                <a:gd name="connsiteY6" fmla="*/ 405003 h 810006"/>
                <a:gd name="connsiteX7" fmla="*/ 0 w 925067"/>
                <a:gd name="connsiteY7" fmla="*/ 810006 h 810006"/>
                <a:gd name="connsiteX8" fmla="*/ 248984 w 925067"/>
                <a:gd name="connsiteY8" fmla="*/ 810006 h 810006"/>
                <a:gd name="connsiteX9" fmla="*/ 294704 w 925067"/>
                <a:gd name="connsiteY9" fmla="*/ 810006 h 810006"/>
                <a:gd name="connsiteX10" fmla="*/ 462534 w 925067"/>
                <a:gd name="connsiteY10" fmla="*/ 540734 h 810006"/>
                <a:gd name="connsiteX11" fmla="*/ 630460 w 925067"/>
                <a:gd name="connsiteY11" fmla="*/ 810006 h 810006"/>
                <a:gd name="connsiteX12" fmla="*/ 676466 w 925067"/>
                <a:gd name="connsiteY12" fmla="*/ 810006 h 810006"/>
                <a:gd name="connsiteX13" fmla="*/ 925068 w 925067"/>
                <a:gd name="connsiteY13" fmla="*/ 809911 h 810006"/>
                <a:gd name="connsiteX14" fmla="*/ 676370 w 925067"/>
                <a:gd name="connsiteY14" fmla="*/ 405003 h 810006"/>
                <a:gd name="connsiteX15" fmla="*/ 925068 w 925067"/>
                <a:gd name="connsiteY15" fmla="*/ 0 h 810006"/>
                <a:gd name="connsiteX16" fmla="*/ 675894 w 925067"/>
                <a:gd name="connsiteY16"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5067" h="810006">
                  <a:moveTo>
                    <a:pt x="675894" y="0"/>
                  </a:moveTo>
                  <a:lnTo>
                    <a:pt x="630460" y="0"/>
                  </a:lnTo>
                  <a:lnTo>
                    <a:pt x="462534" y="269177"/>
                  </a:lnTo>
                  <a:lnTo>
                    <a:pt x="294704" y="0"/>
                  </a:lnTo>
                  <a:lnTo>
                    <a:pt x="248507" y="0"/>
                  </a:lnTo>
                  <a:lnTo>
                    <a:pt x="0" y="0"/>
                  </a:lnTo>
                  <a:lnTo>
                    <a:pt x="248698" y="405003"/>
                  </a:lnTo>
                  <a:lnTo>
                    <a:pt x="0" y="810006"/>
                  </a:lnTo>
                  <a:lnTo>
                    <a:pt x="248984" y="810006"/>
                  </a:lnTo>
                  <a:lnTo>
                    <a:pt x="294704" y="810006"/>
                  </a:lnTo>
                  <a:lnTo>
                    <a:pt x="462534" y="540734"/>
                  </a:lnTo>
                  <a:lnTo>
                    <a:pt x="630460" y="810006"/>
                  </a:lnTo>
                  <a:lnTo>
                    <a:pt x="676466" y="810006"/>
                  </a:lnTo>
                  <a:lnTo>
                    <a:pt x="925068" y="809911"/>
                  </a:lnTo>
                  <a:lnTo>
                    <a:pt x="676370" y="405003"/>
                  </a:lnTo>
                  <a:lnTo>
                    <a:pt x="925068" y="0"/>
                  </a:lnTo>
                  <a:lnTo>
                    <a:pt x="675894" y="0"/>
                  </a:lnTo>
                </a:path>
              </a:pathLst>
            </a:custGeom>
            <a:solidFill>
              <a:srgbClr val="0EAFE0"/>
            </a:solidFill>
            <a:ln w="9525" cap="flat">
              <a:noFill/>
              <a:prstDash val="solid"/>
              <a:miter/>
            </a:ln>
          </p:spPr>
          <p:txBody>
            <a:bodyPr rtlCol="0" anchor="ctr"/>
            <a:lstStyle/>
            <a:p>
              <a:endParaRPr lang="en-US" dirty="0">
                <a:latin typeface="Poppins" panose="00000500000000000000" pitchFamily="2" charset="0"/>
              </a:endParaRPr>
            </a:p>
          </p:txBody>
        </p:sp>
      </p:grpSp>
    </p:spTree>
    <p:extLst>
      <p:ext uri="{BB962C8B-B14F-4D97-AF65-F5344CB8AC3E}">
        <p14:creationId xmlns:p14="http://schemas.microsoft.com/office/powerpoint/2010/main" val="1159975544"/>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0F1C6B1E-C608-FC8D-A582-DC3E5628342F}"/>
              </a:ext>
            </a:extLst>
          </p:cNvPr>
          <p:cNvSpPr>
            <a:spLocks noGrp="1"/>
          </p:cNvSpPr>
          <p:nvPr>
            <p:ph type="body" sz="quarter" idx="13" hasCustomPrompt="1"/>
          </p:nvPr>
        </p:nvSpPr>
        <p:spPr>
          <a:xfrm>
            <a:off x="379412" y="806825"/>
            <a:ext cx="11432485" cy="446442"/>
          </a:xfrm>
          <a:prstGeom prst="rect">
            <a:avLst/>
          </a:prstGeom>
        </p:spPr>
        <p:txBody>
          <a:bodyPr lIns="0" tIns="0" rIns="0" bIns="0" anchor="t"/>
          <a:lstStyle>
            <a:lvl1pPr marL="0" indent="0">
              <a:lnSpc>
                <a:spcPct val="100000"/>
              </a:lnSpc>
              <a:spcBef>
                <a:spcPts val="0"/>
              </a:spcBef>
              <a:buNone/>
              <a:defRPr sz="1700" b="0" i="0">
                <a:solidFill>
                  <a:schemeClr val="tx2"/>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 line subtitle of slide goes here</a:t>
            </a:r>
          </a:p>
        </p:txBody>
      </p:sp>
      <p:sp>
        <p:nvSpPr>
          <p:cNvPr id="5" name="Title 2">
            <a:extLst>
              <a:ext uri="{FF2B5EF4-FFF2-40B4-BE49-F238E27FC236}">
                <a16:creationId xmlns:a16="http://schemas.microsoft.com/office/drawing/2014/main" id="{0F7DBDFB-B1CE-5E8E-F55C-5F56AF0CE3E2}"/>
              </a:ext>
            </a:extLst>
          </p:cNvPr>
          <p:cNvSpPr>
            <a:spLocks noGrp="1"/>
          </p:cNvSpPr>
          <p:nvPr>
            <p:ph type="title" hasCustomPrompt="1"/>
          </p:nvPr>
        </p:nvSpPr>
        <p:spPr>
          <a:xfrm>
            <a:off x="379411" y="376519"/>
            <a:ext cx="11432485" cy="398032"/>
          </a:xfrm>
          <a:prstGeom prst="rect">
            <a:avLst/>
          </a:prstGeom>
        </p:spPr>
        <p:txBody>
          <a:bodyPr lIns="0" tIns="0" rIns="0" bIns="0"/>
          <a:lstStyle>
            <a:lvl1pPr>
              <a:lnSpc>
                <a:spcPct val="100000"/>
              </a:lnSpc>
              <a:defRPr lang="en-US" sz="2200" b="1" i="0" kern="1200" dirty="0">
                <a:solidFill>
                  <a:schemeClr val="tx2"/>
                </a:solidFill>
                <a:latin typeface="Poppins SemiBold" pitchFamily="2" charset="77"/>
                <a:ea typeface="+mn-ea"/>
                <a:cs typeface="Poppins SemiBold" pitchFamily="2" charset="77"/>
              </a:defRPr>
            </a:lvl1pPr>
          </a:lstStyle>
          <a:p>
            <a:r>
              <a:rPr lang="en-US"/>
              <a:t>First line title of slide goes here</a:t>
            </a:r>
          </a:p>
        </p:txBody>
      </p:sp>
      <p:sp>
        <p:nvSpPr>
          <p:cNvPr id="7" name="Footer Placeholder 4">
            <a:extLst>
              <a:ext uri="{FF2B5EF4-FFF2-40B4-BE49-F238E27FC236}">
                <a16:creationId xmlns:a16="http://schemas.microsoft.com/office/drawing/2014/main" id="{66D04279-28E6-3CA1-3456-666F8629CED3}"/>
              </a:ext>
            </a:extLst>
          </p:cNvPr>
          <p:cNvSpPr>
            <a:spLocks noGrp="1"/>
          </p:cNvSpPr>
          <p:nvPr>
            <p:ph type="ftr" sz="quarter" idx="3"/>
          </p:nvPr>
        </p:nvSpPr>
        <p:spPr>
          <a:xfrm>
            <a:off x="2206358" y="6229256"/>
            <a:ext cx="9605538" cy="365125"/>
          </a:xfrm>
          <a:prstGeom prst="rect">
            <a:avLst/>
          </a:prstGeom>
        </p:spPr>
        <p:txBody>
          <a:bodyPr vert="horz" lIns="0" tIns="0" rIns="0" bIns="0" rtlCol="0" anchor="b"/>
          <a:lstStyle>
            <a:lvl1pPr algn="l">
              <a:defRPr sz="800">
                <a:solidFill>
                  <a:schemeClr val="tx1">
                    <a:tint val="82000"/>
                  </a:schemeClr>
                </a:solidFill>
              </a:defRPr>
            </a:lvl1pPr>
          </a:lstStyle>
          <a:p>
            <a:r>
              <a:rPr lang="en-US"/>
              <a:t>Notes and sources</a:t>
            </a:r>
          </a:p>
        </p:txBody>
      </p:sp>
    </p:spTree>
    <p:extLst>
      <p:ext uri="{BB962C8B-B14F-4D97-AF65-F5344CB8AC3E}">
        <p14:creationId xmlns:p14="http://schemas.microsoft.com/office/powerpoint/2010/main" val="2788974857"/>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9DF2FD-8939-B595-5D9D-F404E5575659}"/>
              </a:ext>
            </a:extLst>
          </p:cNvPr>
          <p:cNvSpPr>
            <a:spLocks noGrp="1"/>
          </p:cNvSpPr>
          <p:nvPr>
            <p:ph type="body" sz="quarter" idx="14" hasCustomPrompt="1"/>
          </p:nvPr>
        </p:nvSpPr>
        <p:spPr>
          <a:xfrm>
            <a:off x="379413" y="1405218"/>
            <a:ext cx="11433175" cy="4527270"/>
          </a:xfrm>
          <a:prstGeom prst="rect">
            <a:avLst/>
          </a:prstGeom>
        </p:spPr>
        <p:txBody>
          <a:bodyPr lIns="0" tIns="0" rIns="0" bIns="0">
            <a:normAutofit/>
          </a:bodyPr>
          <a:lstStyle>
            <a:lvl1pPr marL="171450" indent="-171450">
              <a:lnSpc>
                <a:spcPct val="110000"/>
              </a:lnSpc>
              <a:spcBef>
                <a:spcPts val="600"/>
              </a:spcBef>
              <a:buFont typeface="Arial" panose="020B0604020202020204" pitchFamily="34" charset="0"/>
              <a:buChar char="•"/>
              <a:defRPr sz="2000">
                <a:latin typeface="Poppins" panose="00000500000000000000" pitchFamily="2" charset="0"/>
                <a:cs typeface="Poppins" panose="00000500000000000000" pitchFamily="2" charset="0"/>
              </a:defRPr>
            </a:lvl1pPr>
            <a:lvl2pPr marL="344488" indent="-173038">
              <a:lnSpc>
                <a:spcPct val="110000"/>
              </a:lnSpc>
              <a:spcBef>
                <a:spcPts val="600"/>
              </a:spcBef>
              <a:buFont typeface="Poppins" panose="00000500000000000000" pitchFamily="2" charset="0"/>
              <a:buChar char="−"/>
              <a:defRPr sz="1800">
                <a:latin typeface="Poppins" panose="00000500000000000000" pitchFamily="2" charset="0"/>
                <a:cs typeface="Poppins" panose="00000500000000000000" pitchFamily="2" charset="0"/>
              </a:defRPr>
            </a:lvl2pPr>
            <a:lvl3pPr marL="515938" indent="-171450">
              <a:lnSpc>
                <a:spcPct val="110000"/>
              </a:lnSpc>
              <a:spcBef>
                <a:spcPts val="600"/>
              </a:spcBef>
              <a:defRPr sz="1600">
                <a:latin typeface="Poppins" panose="00000500000000000000" pitchFamily="2" charset="0"/>
                <a:cs typeface="Poppins" panose="00000500000000000000" pitchFamily="2" charset="0"/>
              </a:defRPr>
            </a:lvl3pPr>
            <a:lvl4pPr marL="688975" indent="-173038">
              <a:lnSpc>
                <a:spcPct val="110000"/>
              </a:lnSpc>
              <a:spcBef>
                <a:spcPts val="600"/>
              </a:spcBef>
              <a:buFont typeface="Poppins" panose="00000500000000000000" pitchFamily="2" charset="0"/>
              <a:buChar char="−"/>
              <a:defRPr sz="1400">
                <a:latin typeface="Poppins" panose="00000500000000000000" pitchFamily="2" charset="0"/>
                <a:cs typeface="Poppins" panose="00000500000000000000" pitchFamily="2" charset="0"/>
              </a:defRPr>
            </a:lvl4pPr>
            <a:lvl5pPr marL="855663" indent="-166688">
              <a:lnSpc>
                <a:spcPct val="110000"/>
              </a:lnSpc>
              <a:spcBef>
                <a:spcPts val="600"/>
              </a:spcBef>
              <a:defRPr sz="1200">
                <a:latin typeface="Poppins" panose="00000500000000000000" pitchFamily="2" charset="0"/>
                <a:cs typeface="Poppins" panose="00000500000000000000" pitchFamily="2" charset="0"/>
              </a:defRPr>
            </a:lvl5pPr>
          </a:lstStyle>
          <a:p>
            <a:pPr lvl="0"/>
            <a:r>
              <a:rPr lang="en-US"/>
              <a:t>Click to add first level text</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0403CA76-C645-B9AC-7B46-CD595E660226}"/>
              </a:ext>
            </a:extLst>
          </p:cNvPr>
          <p:cNvSpPr>
            <a:spLocks noGrp="1"/>
          </p:cNvSpPr>
          <p:nvPr>
            <p:ph type="title" hasCustomPrompt="1"/>
          </p:nvPr>
        </p:nvSpPr>
        <p:spPr>
          <a:xfrm>
            <a:off x="379411" y="376519"/>
            <a:ext cx="11432485" cy="398032"/>
          </a:xfrm>
          <a:prstGeom prst="rect">
            <a:avLst/>
          </a:prstGeom>
        </p:spPr>
        <p:txBody>
          <a:bodyPr lIns="0" tIns="0" rIns="0" bIns="0"/>
          <a:lstStyle>
            <a:lvl1pPr>
              <a:lnSpc>
                <a:spcPct val="100000"/>
              </a:lnSpc>
              <a:defRPr lang="en-US" sz="2200" b="1" i="0" kern="1200" dirty="0">
                <a:solidFill>
                  <a:schemeClr val="tx2"/>
                </a:solidFill>
                <a:latin typeface="Poppins SemiBold" pitchFamily="2" charset="77"/>
                <a:ea typeface="+mn-ea"/>
                <a:cs typeface="Poppins SemiBold" pitchFamily="2" charset="77"/>
              </a:defRPr>
            </a:lvl1pPr>
          </a:lstStyle>
          <a:p>
            <a:r>
              <a:rPr lang="en-US"/>
              <a:t>Title of slide goes here</a:t>
            </a:r>
          </a:p>
        </p:txBody>
      </p:sp>
      <p:sp>
        <p:nvSpPr>
          <p:cNvPr id="3" name="Text Placeholder 14">
            <a:extLst>
              <a:ext uri="{FF2B5EF4-FFF2-40B4-BE49-F238E27FC236}">
                <a16:creationId xmlns:a16="http://schemas.microsoft.com/office/drawing/2014/main" id="{CA751461-EDE6-6A69-28E3-7DE3B1F28936}"/>
              </a:ext>
            </a:extLst>
          </p:cNvPr>
          <p:cNvSpPr>
            <a:spLocks noGrp="1"/>
          </p:cNvSpPr>
          <p:nvPr>
            <p:ph type="body" sz="quarter" idx="13" hasCustomPrompt="1"/>
          </p:nvPr>
        </p:nvSpPr>
        <p:spPr>
          <a:xfrm>
            <a:off x="379412" y="806825"/>
            <a:ext cx="11432485" cy="446442"/>
          </a:xfrm>
          <a:prstGeom prst="rect">
            <a:avLst/>
          </a:prstGeom>
        </p:spPr>
        <p:txBody>
          <a:bodyPr lIns="0" tIns="0" rIns="0" bIns="0" anchor="t"/>
          <a:lstStyle>
            <a:lvl1pPr marL="0" indent="0">
              <a:lnSpc>
                <a:spcPct val="100000"/>
              </a:lnSpc>
              <a:spcBef>
                <a:spcPts val="0"/>
              </a:spcBef>
              <a:buNone/>
              <a:defRPr sz="1700" b="0" i="0">
                <a:solidFill>
                  <a:schemeClr val="tx2"/>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 line subtitle of slide goes here</a:t>
            </a:r>
          </a:p>
        </p:txBody>
      </p:sp>
      <p:sp>
        <p:nvSpPr>
          <p:cNvPr id="6" name="Footer Placeholder 4">
            <a:extLst>
              <a:ext uri="{FF2B5EF4-FFF2-40B4-BE49-F238E27FC236}">
                <a16:creationId xmlns:a16="http://schemas.microsoft.com/office/drawing/2014/main" id="{6951A046-90B1-093D-5147-C0959CBAD27F}"/>
              </a:ext>
            </a:extLst>
          </p:cNvPr>
          <p:cNvSpPr>
            <a:spLocks noGrp="1"/>
          </p:cNvSpPr>
          <p:nvPr>
            <p:ph type="ftr" sz="quarter" idx="3"/>
          </p:nvPr>
        </p:nvSpPr>
        <p:spPr>
          <a:xfrm>
            <a:off x="2206358" y="6229256"/>
            <a:ext cx="9605538" cy="365125"/>
          </a:xfrm>
          <a:prstGeom prst="rect">
            <a:avLst/>
          </a:prstGeom>
        </p:spPr>
        <p:txBody>
          <a:bodyPr vert="horz" lIns="0" tIns="0" rIns="0" bIns="0" rtlCol="0" anchor="b"/>
          <a:lstStyle>
            <a:lvl1pPr algn="l">
              <a:defRPr sz="800">
                <a:solidFill>
                  <a:schemeClr val="tx1">
                    <a:tint val="82000"/>
                  </a:schemeClr>
                </a:solidFill>
              </a:defRPr>
            </a:lvl1pPr>
          </a:lstStyle>
          <a:p>
            <a:r>
              <a:rPr lang="en-US"/>
              <a:t>Notes and sources</a:t>
            </a:r>
          </a:p>
        </p:txBody>
      </p:sp>
    </p:spTree>
    <p:extLst>
      <p:ext uri="{BB962C8B-B14F-4D97-AF65-F5344CB8AC3E}">
        <p14:creationId xmlns:p14="http://schemas.microsoft.com/office/powerpoint/2010/main" val="3807361412"/>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0">
            <a:extLst>
              <a:ext uri="{FF2B5EF4-FFF2-40B4-BE49-F238E27FC236}">
                <a16:creationId xmlns:a16="http://schemas.microsoft.com/office/drawing/2014/main" id="{9A005E92-D3AC-C136-D88B-4E4CAFF29949}"/>
              </a:ext>
            </a:extLst>
          </p:cNvPr>
          <p:cNvSpPr>
            <a:spLocks noGrp="1"/>
          </p:cNvSpPr>
          <p:nvPr>
            <p:ph type="ftr" sz="quarter" idx="3"/>
          </p:nvPr>
        </p:nvSpPr>
        <p:spPr>
          <a:xfrm>
            <a:off x="2206358" y="6229255"/>
            <a:ext cx="9605538" cy="365125"/>
          </a:xfrm>
          <a:prstGeom prst="rect">
            <a:avLst/>
          </a:prstGeom>
        </p:spPr>
        <p:txBody>
          <a:bodyPr vert="horz" lIns="0" tIns="0" rIns="0" bIns="0" rtlCol="0" anchor="b"/>
          <a:lstStyle>
            <a:lvl1pPr algn="l">
              <a:defRPr sz="800">
                <a:solidFill>
                  <a:schemeClr val="tx1">
                    <a:tint val="82000"/>
                  </a:schemeClr>
                </a:solidFill>
              </a:defRPr>
            </a:lvl1pPr>
          </a:lstStyle>
          <a:p>
            <a:r>
              <a:rPr lang="en-US"/>
              <a:t>Notes and sources</a:t>
            </a:r>
          </a:p>
        </p:txBody>
      </p:sp>
    </p:spTree>
    <p:extLst>
      <p:ext uri="{BB962C8B-B14F-4D97-AF65-F5344CB8AC3E}">
        <p14:creationId xmlns:p14="http://schemas.microsoft.com/office/powerpoint/2010/main" val="1686222499"/>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78025A-AB06-6766-72ED-7AB54A2FC637}"/>
              </a:ext>
            </a:extLst>
          </p:cNvPr>
          <p:cNvSpPr/>
          <p:nvPr userDrawn="1"/>
        </p:nvSpPr>
        <p:spPr>
          <a:xfrm>
            <a:off x="1" y="0"/>
            <a:ext cx="6096000" cy="6858000"/>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a:latin typeface="Poppins SemiBold" panose="00000700000000000000" pitchFamily="2" charset="0"/>
              <a:cs typeface="Poppins SemiBold" panose="00000700000000000000" pitchFamily="2" charset="0"/>
            </a:endParaRPr>
          </a:p>
        </p:txBody>
      </p:sp>
      <p:sp>
        <p:nvSpPr>
          <p:cNvPr id="12" name="Picture Placeholder 7">
            <a:extLst>
              <a:ext uri="{FF2B5EF4-FFF2-40B4-BE49-F238E27FC236}">
                <a16:creationId xmlns:a16="http://schemas.microsoft.com/office/drawing/2014/main" id="{2A42E699-C892-2CB8-E3D4-0CE9521EA926}"/>
              </a:ext>
            </a:extLst>
          </p:cNvPr>
          <p:cNvSpPr>
            <a:spLocks noGrp="1"/>
          </p:cNvSpPr>
          <p:nvPr>
            <p:ph type="pic" sz="quarter" idx="25" hasCustomPrompt="1"/>
          </p:nvPr>
        </p:nvSpPr>
        <p:spPr>
          <a:xfrm>
            <a:off x="1" y="0"/>
            <a:ext cx="6095999" cy="6858000"/>
          </a:xfrm>
          <a:prstGeom prst="rect">
            <a:avLst/>
          </a:prstGeom>
          <a:solidFill>
            <a:srgbClr val="E9E9E9"/>
          </a:solidFill>
        </p:spPr>
        <p:txBody>
          <a:bodyPr anchor="ctr"/>
          <a:lstStyle>
            <a:lvl1pPr marL="0" indent="0" algn="ctr">
              <a:buFontTx/>
              <a:buNone/>
              <a:defRPr sz="13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Click to insert image</a:t>
            </a:r>
          </a:p>
        </p:txBody>
      </p:sp>
      <p:sp>
        <p:nvSpPr>
          <p:cNvPr id="4" name="Text Placeholder 14">
            <a:extLst>
              <a:ext uri="{FF2B5EF4-FFF2-40B4-BE49-F238E27FC236}">
                <a16:creationId xmlns:a16="http://schemas.microsoft.com/office/drawing/2014/main" id="{4195DF01-9D0D-7532-1195-7E763F0CDE57}"/>
              </a:ext>
            </a:extLst>
          </p:cNvPr>
          <p:cNvSpPr>
            <a:spLocks noGrp="1"/>
          </p:cNvSpPr>
          <p:nvPr>
            <p:ph type="body" sz="quarter" idx="13" hasCustomPrompt="1"/>
          </p:nvPr>
        </p:nvSpPr>
        <p:spPr>
          <a:xfrm>
            <a:off x="6717344" y="453700"/>
            <a:ext cx="50457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3" name="Title 4">
            <a:extLst>
              <a:ext uri="{FF2B5EF4-FFF2-40B4-BE49-F238E27FC236}">
                <a16:creationId xmlns:a16="http://schemas.microsoft.com/office/drawing/2014/main" id="{A2CF2C2A-6861-B755-0D80-9B629CD0F7EA}"/>
              </a:ext>
            </a:extLst>
          </p:cNvPr>
          <p:cNvSpPr>
            <a:spLocks noGrp="1"/>
          </p:cNvSpPr>
          <p:nvPr>
            <p:ph type="title" hasCustomPrompt="1"/>
          </p:nvPr>
        </p:nvSpPr>
        <p:spPr>
          <a:xfrm>
            <a:off x="6703204" y="1786952"/>
            <a:ext cx="5040860" cy="483934"/>
          </a:xfrm>
          <a:prstGeom prst="rect">
            <a:avLst/>
          </a:prstGeom>
        </p:spPr>
        <p:txBody>
          <a:bodyPr lIns="0" tIns="0" rIns="0" bIns="0" anchor="b"/>
          <a:lstStyle>
            <a:lvl1pPr>
              <a:lnSpc>
                <a:spcPct val="100000"/>
              </a:lnSpc>
              <a:defRPr sz="2800"/>
            </a:lvl1pPr>
          </a:lstStyle>
          <a:p>
            <a:r>
              <a:rPr lang="en-US"/>
              <a:t>Agenda</a:t>
            </a:r>
          </a:p>
        </p:txBody>
      </p:sp>
      <p:sp>
        <p:nvSpPr>
          <p:cNvPr id="10" name="Text Placeholder 7">
            <a:extLst>
              <a:ext uri="{FF2B5EF4-FFF2-40B4-BE49-F238E27FC236}">
                <a16:creationId xmlns:a16="http://schemas.microsoft.com/office/drawing/2014/main" id="{CA3FDDD5-8639-18E9-8B3B-8437AADE25EE}"/>
              </a:ext>
            </a:extLst>
          </p:cNvPr>
          <p:cNvSpPr>
            <a:spLocks noGrp="1"/>
          </p:cNvSpPr>
          <p:nvPr>
            <p:ph type="body" sz="quarter" idx="14" hasCustomPrompt="1"/>
          </p:nvPr>
        </p:nvSpPr>
        <p:spPr>
          <a:xfrm>
            <a:off x="6696543" y="2667156"/>
            <a:ext cx="5066587" cy="3038213"/>
          </a:xfrm>
          <a:prstGeom prst="rect">
            <a:avLst/>
          </a:prstGeom>
        </p:spPr>
        <p:txBody>
          <a:bodyPr lIns="0" tIns="0" rIns="0" bIns="0">
            <a:normAutofit/>
          </a:bodyPr>
          <a:lstStyle>
            <a:lvl1pPr marL="0" indent="0">
              <a:lnSpc>
                <a:spcPct val="110000"/>
              </a:lnSpc>
              <a:spcBef>
                <a:spcPts val="1200"/>
              </a:spcBef>
              <a:buFontTx/>
              <a:buNone/>
              <a:defRPr sz="1800">
                <a:latin typeface="Poppins" panose="00000500000000000000" pitchFamily="2" charset="0"/>
                <a:cs typeface="Poppins" panose="00000500000000000000" pitchFamily="2" charset="0"/>
              </a:defRPr>
            </a:lvl1pPr>
            <a:lvl2pPr marL="171450" indent="0">
              <a:lnSpc>
                <a:spcPct val="110000"/>
              </a:lnSpc>
              <a:spcBef>
                <a:spcPts val="1200"/>
              </a:spcBef>
              <a:buFontTx/>
              <a:buNone/>
              <a:defRPr sz="1600">
                <a:latin typeface="Poppins" panose="00000500000000000000" pitchFamily="2" charset="0"/>
                <a:cs typeface="Poppins" panose="00000500000000000000" pitchFamily="2" charset="0"/>
              </a:defRPr>
            </a:lvl2pPr>
            <a:lvl3pPr marL="344488" indent="0">
              <a:lnSpc>
                <a:spcPct val="110000"/>
              </a:lnSpc>
              <a:spcBef>
                <a:spcPts val="1200"/>
              </a:spcBef>
              <a:buFontTx/>
              <a:buNone/>
              <a:defRPr sz="1400">
                <a:latin typeface="Poppins" panose="00000500000000000000" pitchFamily="2" charset="0"/>
                <a:cs typeface="Poppins" panose="00000500000000000000" pitchFamily="2" charset="0"/>
              </a:defRPr>
            </a:lvl3pPr>
            <a:lvl4pPr marL="515937" indent="0">
              <a:lnSpc>
                <a:spcPct val="110000"/>
              </a:lnSpc>
              <a:spcBef>
                <a:spcPts val="1200"/>
              </a:spcBef>
              <a:buFontTx/>
              <a:buNone/>
              <a:defRPr sz="1200">
                <a:latin typeface="Poppins" panose="00000500000000000000" pitchFamily="2" charset="0"/>
                <a:cs typeface="Poppins" panose="00000500000000000000" pitchFamily="2" charset="0"/>
              </a:defRPr>
            </a:lvl4pPr>
            <a:lvl5pPr marL="688975" indent="0">
              <a:lnSpc>
                <a:spcPct val="110000"/>
              </a:lnSpc>
              <a:spcBef>
                <a:spcPts val="1200"/>
              </a:spcBef>
              <a:buFontTx/>
              <a:buNone/>
              <a:defRPr sz="1000">
                <a:latin typeface="Poppins" panose="00000500000000000000" pitchFamily="2" charset="0"/>
                <a:cs typeface="Poppins" panose="00000500000000000000" pitchFamily="2" charset="0"/>
              </a:defRPr>
            </a:lvl5pPr>
          </a:lstStyle>
          <a:p>
            <a:r>
              <a:rPr lang="en-US"/>
              <a:t>First line item here</a:t>
            </a:r>
          </a:p>
          <a:p>
            <a:r>
              <a:rPr lang="en-US"/>
              <a:t>Second line item here</a:t>
            </a:r>
          </a:p>
          <a:p>
            <a:r>
              <a:rPr lang="en-US"/>
              <a:t>Third line item here</a:t>
            </a:r>
          </a:p>
          <a:p>
            <a:r>
              <a:rPr lang="en-US"/>
              <a:t>Fourth line item here</a:t>
            </a:r>
          </a:p>
          <a:p>
            <a:r>
              <a:rPr lang="en-US"/>
              <a:t>Fifth line item here</a:t>
            </a:r>
          </a:p>
          <a:p>
            <a:r>
              <a:rPr lang="en-US"/>
              <a:t>Sixth line item here</a:t>
            </a:r>
          </a:p>
        </p:txBody>
      </p:sp>
      <p:sp>
        <p:nvSpPr>
          <p:cNvPr id="5" name="Text Placeholder 5">
            <a:extLst>
              <a:ext uri="{FF2B5EF4-FFF2-40B4-BE49-F238E27FC236}">
                <a16:creationId xmlns:a16="http://schemas.microsoft.com/office/drawing/2014/main" id="{3BB48F6D-14A5-635A-DC4D-89D0AA382D13}"/>
              </a:ext>
            </a:extLst>
          </p:cNvPr>
          <p:cNvSpPr txBox="1">
            <a:spLocks/>
          </p:cNvSpPr>
          <p:nvPr userDrawn="1"/>
        </p:nvSpPr>
        <p:spPr>
          <a:xfrm>
            <a:off x="6917179"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latin typeface="Poppins SemiBold" pitchFamily="2" charset="77"/>
                <a:cs typeface="Poppins SemiBold" pitchFamily="2" charset="77"/>
              </a:rPr>
              <a:t>|  NXP  |  </a:t>
            </a:r>
            <a:r>
              <a:rPr lang="en-GB" dirty="0">
                <a:latin typeface="Poppins" panose="00000500000000000000" pitchFamily="2" charset="0"/>
                <a:cs typeface="Poppins" panose="00000500000000000000" pitchFamily="2" charset="0"/>
              </a:rPr>
              <a:t>Public</a:t>
            </a:r>
          </a:p>
        </p:txBody>
      </p:sp>
      <p:sp>
        <p:nvSpPr>
          <p:cNvPr id="6" name="Text Placeholder 5">
            <a:extLst>
              <a:ext uri="{FF2B5EF4-FFF2-40B4-BE49-F238E27FC236}">
                <a16:creationId xmlns:a16="http://schemas.microsoft.com/office/drawing/2014/main" id="{E1F97677-1386-DB8B-8AD4-E3A78A867485}"/>
              </a:ext>
            </a:extLst>
          </p:cNvPr>
          <p:cNvSpPr txBox="1">
            <a:spLocks/>
          </p:cNvSpPr>
          <p:nvPr userDrawn="1"/>
        </p:nvSpPr>
        <p:spPr>
          <a:xfrm>
            <a:off x="6696543"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latin typeface="Poppins" panose="00000500000000000000" pitchFamily="2" charset="0"/>
                <a:cs typeface="Poppins" panose="00000500000000000000" pitchFamily="2" charset="0"/>
              </a:rPr>
              <a:t>‹#›</a:t>
            </a:fld>
            <a:endParaRPr lang="en-GB">
              <a:latin typeface="Poppins" panose="00000500000000000000" pitchFamily="2" charset="0"/>
              <a:cs typeface="Poppins" panose="00000500000000000000" pitchFamily="2" charset="0"/>
            </a:endParaRPr>
          </a:p>
        </p:txBody>
      </p:sp>
      <p:sp>
        <p:nvSpPr>
          <p:cNvPr id="7" name="Rectangle: Rounded Corners 6">
            <a:extLst>
              <a:ext uri="{FF2B5EF4-FFF2-40B4-BE49-F238E27FC236}">
                <a16:creationId xmlns:a16="http://schemas.microsoft.com/office/drawing/2014/main" id="{E99FA02D-A203-27C1-0EC4-1A02C504CC4F}"/>
              </a:ext>
            </a:extLst>
          </p:cNvPr>
          <p:cNvSpPr/>
          <p:nvPr userDrawn="1"/>
        </p:nvSpPr>
        <p:spPr>
          <a:xfrm rot="5400000" flipH="1">
            <a:off x="9191467" y="-51409"/>
            <a:ext cx="47869" cy="5040861"/>
          </a:xfrm>
          <a:prstGeom prst="roundRect">
            <a:avLst>
              <a:gd name="adj" fmla="val 50000"/>
            </a:avLst>
          </a:prstGeom>
          <a:gradFill flip="none" rotWithShape="1">
            <a:gsLst>
              <a:gs pos="0">
                <a:schemeClr val="accent1"/>
              </a:gs>
              <a:gs pos="50000">
                <a:schemeClr val="accent3"/>
              </a:gs>
              <a:gs pos="85000">
                <a:schemeClr val="accent4"/>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3116086812"/>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3 column">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6F25606-0761-3C29-5D82-41070C98E95A}"/>
              </a:ext>
            </a:extLst>
          </p:cNvPr>
          <p:cNvSpPr>
            <a:spLocks noGrp="1"/>
          </p:cNvSpPr>
          <p:nvPr>
            <p:ph type="title" hasCustomPrompt="1"/>
          </p:nvPr>
        </p:nvSpPr>
        <p:spPr>
          <a:xfrm>
            <a:off x="379411" y="376519"/>
            <a:ext cx="11432485" cy="398032"/>
          </a:xfrm>
          <a:prstGeom prst="rect">
            <a:avLst/>
          </a:prstGeom>
        </p:spPr>
        <p:txBody>
          <a:bodyPr lIns="0" tIns="0" rIns="0" bIns="0"/>
          <a:lstStyle>
            <a:lvl1pPr>
              <a:lnSpc>
                <a:spcPct val="100000"/>
              </a:lnSpc>
              <a:defRPr lang="en-US" sz="2200" b="1" i="0" kern="1200" dirty="0">
                <a:solidFill>
                  <a:schemeClr val="tx1"/>
                </a:solidFill>
                <a:latin typeface="Poppins SemiBold" pitchFamily="2" charset="77"/>
                <a:ea typeface="+mn-ea"/>
                <a:cs typeface="Poppins SemiBold" pitchFamily="2" charset="77"/>
              </a:defRPr>
            </a:lvl1pPr>
          </a:lstStyle>
          <a:p>
            <a:r>
              <a:rPr lang="en-US"/>
              <a:t>Title of slide goes here</a:t>
            </a:r>
          </a:p>
        </p:txBody>
      </p:sp>
      <p:sp>
        <p:nvSpPr>
          <p:cNvPr id="8" name="Text Placeholder 7">
            <a:extLst>
              <a:ext uri="{FF2B5EF4-FFF2-40B4-BE49-F238E27FC236}">
                <a16:creationId xmlns:a16="http://schemas.microsoft.com/office/drawing/2014/main" id="{C8246F63-DBF7-BA9E-DE09-BB511C2FF53A}"/>
              </a:ext>
            </a:extLst>
          </p:cNvPr>
          <p:cNvSpPr>
            <a:spLocks noGrp="1"/>
          </p:cNvSpPr>
          <p:nvPr>
            <p:ph type="body" sz="quarter" idx="14" hasCustomPrompt="1"/>
          </p:nvPr>
        </p:nvSpPr>
        <p:spPr>
          <a:xfrm>
            <a:off x="491330" y="2099144"/>
            <a:ext cx="3524856" cy="3833344"/>
          </a:xfrm>
          <a:prstGeom prst="rect">
            <a:avLst/>
          </a:prstGeom>
        </p:spPr>
        <p:txBody>
          <a:bodyPr lIns="0" tIns="0" rIns="0" bIns="0">
            <a:normAutofit/>
          </a:bodyPr>
          <a:lstStyle>
            <a:lvl1pPr marL="171450" indent="-171450">
              <a:lnSpc>
                <a:spcPct val="100000"/>
              </a:lnSpc>
              <a:spcBef>
                <a:spcPts val="1200"/>
              </a:spcBef>
              <a:buFont typeface="Arial" panose="020B0604020202020204" pitchFamily="34" charset="0"/>
              <a:buChar char="•"/>
              <a:defRPr sz="1600">
                <a:solidFill>
                  <a:schemeClr val="tx1"/>
                </a:solidFill>
                <a:latin typeface="Poppins" panose="00000500000000000000" pitchFamily="2" charset="0"/>
                <a:cs typeface="Poppins" panose="00000500000000000000" pitchFamily="2" charset="0"/>
              </a:defRPr>
            </a:lvl1pPr>
            <a:lvl2pPr marL="457200" indent="-285750">
              <a:lnSpc>
                <a:spcPct val="100000"/>
              </a:lnSpc>
              <a:spcBef>
                <a:spcPts val="1200"/>
              </a:spcBef>
              <a:buFont typeface="Poppins" panose="00000500000000000000" pitchFamily="2" charset="0"/>
              <a:buChar char="−"/>
              <a:defRPr sz="1400">
                <a:solidFill>
                  <a:schemeClr val="tx1"/>
                </a:solidFill>
                <a:latin typeface="Poppins" panose="00000500000000000000" pitchFamily="2" charset="0"/>
                <a:cs typeface="Poppins" panose="00000500000000000000" pitchFamily="2" charset="0"/>
              </a:defRPr>
            </a:lvl2pPr>
            <a:lvl3pPr marL="515938" indent="-171450">
              <a:lnSpc>
                <a:spcPct val="100000"/>
              </a:lnSpc>
              <a:spcBef>
                <a:spcPts val="1200"/>
              </a:spcBef>
              <a:defRPr sz="1300">
                <a:solidFill>
                  <a:schemeClr val="tx1"/>
                </a:solidFill>
                <a:latin typeface="Poppins" panose="00000500000000000000" pitchFamily="2" charset="0"/>
                <a:cs typeface="Poppins" panose="00000500000000000000" pitchFamily="2" charset="0"/>
              </a:defRPr>
            </a:lvl3pPr>
            <a:lvl4pPr marL="688975" indent="-173038">
              <a:lnSpc>
                <a:spcPct val="100000"/>
              </a:lnSpc>
              <a:spcBef>
                <a:spcPts val="1200"/>
              </a:spcBef>
              <a:buFont typeface="Poppins" panose="00000500000000000000" pitchFamily="2" charset="0"/>
              <a:buChar char="−"/>
              <a:defRPr sz="1200">
                <a:solidFill>
                  <a:schemeClr val="tx1"/>
                </a:solidFill>
                <a:latin typeface="Poppins" panose="00000500000000000000" pitchFamily="2" charset="0"/>
                <a:cs typeface="Poppins" panose="00000500000000000000" pitchFamily="2" charset="0"/>
              </a:defRPr>
            </a:lvl4pPr>
            <a:lvl5pPr marL="855663" indent="-166688">
              <a:lnSpc>
                <a:spcPct val="100000"/>
              </a:lnSpc>
              <a:spcBef>
                <a:spcPts val="1200"/>
              </a:spcBef>
              <a:defRPr sz="1100">
                <a:solidFill>
                  <a:schemeClr val="tx1"/>
                </a:solidFill>
                <a:latin typeface="Poppins" panose="00000500000000000000" pitchFamily="2" charset="0"/>
                <a:cs typeface="Poppins" panose="00000500000000000000" pitchFamily="2" charset="0"/>
              </a:defRPr>
            </a:lvl5pPr>
          </a:lstStyle>
          <a:p>
            <a:pPr lvl="0"/>
            <a:r>
              <a:rPr lang="en-US"/>
              <a:t>Click to add first level text</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56102E59-0FA0-7A60-BB45-BEB114BAD5EA}"/>
              </a:ext>
            </a:extLst>
          </p:cNvPr>
          <p:cNvSpPr>
            <a:spLocks noGrp="1"/>
          </p:cNvSpPr>
          <p:nvPr>
            <p:ph type="body" sz="quarter" idx="15" hasCustomPrompt="1"/>
          </p:nvPr>
        </p:nvSpPr>
        <p:spPr>
          <a:xfrm>
            <a:off x="379410" y="1121135"/>
            <a:ext cx="3748695" cy="707666"/>
          </a:xfrm>
          <a:prstGeom prst="rect">
            <a:avLst/>
          </a:prstGeom>
          <a:solidFill>
            <a:srgbClr val="E9E9E9"/>
          </a:solidFill>
        </p:spPr>
        <p:txBody>
          <a:bodyPr lIns="91440" tIns="91440" rIns="91440" bIns="91440" anchor="ctr">
            <a:normAutofit/>
          </a:bodyPr>
          <a:lstStyle>
            <a:lvl1pPr marL="0" indent="0" algn="ctr">
              <a:lnSpc>
                <a:spcPct val="100000"/>
              </a:lnSpc>
              <a:spcBef>
                <a:spcPts val="600"/>
              </a:spcBef>
              <a:buFont typeface="Arial" panose="020B0604020202020204" pitchFamily="34" charset="0"/>
              <a:buNone/>
              <a:defRPr sz="1700">
                <a:solidFill>
                  <a:schemeClr val="tx1"/>
                </a:solidFill>
                <a:latin typeface="Poppins" panose="00000500000000000000" pitchFamily="2" charset="0"/>
                <a:cs typeface="Poppins" panose="00000500000000000000" pitchFamily="2" charset="0"/>
              </a:defRPr>
            </a:lvl1pPr>
            <a:lvl2pPr marL="457200" indent="-285750">
              <a:lnSpc>
                <a:spcPct val="110000"/>
              </a:lnSpc>
              <a:spcBef>
                <a:spcPts val="600"/>
              </a:spcBef>
              <a:buFont typeface="Poppins" panose="00000500000000000000" pitchFamily="2" charset="0"/>
              <a:buChar char="−"/>
              <a:defRPr sz="1800">
                <a:solidFill>
                  <a:schemeClr val="bg1"/>
                </a:solidFill>
                <a:latin typeface="Poppins" panose="00000500000000000000" pitchFamily="2" charset="0"/>
                <a:cs typeface="Poppins" panose="00000500000000000000" pitchFamily="2" charset="0"/>
              </a:defRPr>
            </a:lvl2pPr>
            <a:lvl3pPr marL="515938" indent="-171450">
              <a:lnSpc>
                <a:spcPct val="110000"/>
              </a:lnSpc>
              <a:spcBef>
                <a:spcPts val="600"/>
              </a:spcBef>
              <a:defRPr sz="1600">
                <a:solidFill>
                  <a:schemeClr val="bg1"/>
                </a:solidFill>
                <a:latin typeface="Poppins" panose="00000500000000000000" pitchFamily="2" charset="0"/>
                <a:cs typeface="Poppins" panose="00000500000000000000" pitchFamily="2" charset="0"/>
              </a:defRPr>
            </a:lvl3pPr>
            <a:lvl4pPr marL="688975" indent="-173038">
              <a:lnSpc>
                <a:spcPct val="110000"/>
              </a:lnSpc>
              <a:spcBef>
                <a:spcPts val="600"/>
              </a:spcBef>
              <a:buFont typeface="Poppins" panose="00000500000000000000" pitchFamily="2" charset="0"/>
              <a:buChar char="−"/>
              <a:defRPr sz="1400">
                <a:solidFill>
                  <a:schemeClr val="bg1"/>
                </a:solidFill>
                <a:latin typeface="Poppins" panose="00000500000000000000" pitchFamily="2" charset="0"/>
                <a:cs typeface="Poppins" panose="00000500000000000000" pitchFamily="2" charset="0"/>
              </a:defRPr>
            </a:lvl4pPr>
            <a:lvl5pPr marL="855663" indent="-166688">
              <a:lnSpc>
                <a:spcPct val="110000"/>
              </a:lnSpc>
              <a:spcBef>
                <a:spcPts val="600"/>
              </a:spcBef>
              <a:defRPr sz="1200">
                <a:solidFill>
                  <a:schemeClr val="bg1"/>
                </a:solidFill>
                <a:latin typeface="Poppins" panose="00000500000000000000" pitchFamily="2" charset="0"/>
                <a:cs typeface="Poppins" panose="00000500000000000000" pitchFamily="2" charset="0"/>
              </a:defRPr>
            </a:lvl5pPr>
          </a:lstStyle>
          <a:p>
            <a:pPr lvl="0"/>
            <a:r>
              <a:rPr lang="en-US"/>
              <a:t>Add heading here</a:t>
            </a:r>
            <a:br>
              <a:rPr lang="en-US"/>
            </a:br>
            <a:r>
              <a:rPr lang="en-US"/>
              <a:t>+ choose a color fill</a:t>
            </a:r>
          </a:p>
        </p:txBody>
      </p:sp>
      <p:sp>
        <p:nvSpPr>
          <p:cNvPr id="15" name="Text Placeholder 7">
            <a:extLst>
              <a:ext uri="{FF2B5EF4-FFF2-40B4-BE49-F238E27FC236}">
                <a16:creationId xmlns:a16="http://schemas.microsoft.com/office/drawing/2014/main" id="{9F3BE122-47AE-F619-8C18-8F09842C5153}"/>
              </a:ext>
            </a:extLst>
          </p:cNvPr>
          <p:cNvSpPr>
            <a:spLocks noGrp="1"/>
          </p:cNvSpPr>
          <p:nvPr>
            <p:ph type="body" sz="quarter" idx="16" hasCustomPrompt="1"/>
          </p:nvPr>
        </p:nvSpPr>
        <p:spPr>
          <a:xfrm>
            <a:off x="4219890" y="1121135"/>
            <a:ext cx="3748695" cy="707666"/>
          </a:xfrm>
          <a:prstGeom prst="rect">
            <a:avLst/>
          </a:prstGeom>
          <a:solidFill>
            <a:srgbClr val="E9E9E9"/>
          </a:solidFill>
        </p:spPr>
        <p:txBody>
          <a:bodyPr lIns="91440" tIns="91440" rIns="91440" bIns="91440" anchor="ctr">
            <a:normAutofit/>
          </a:bodyPr>
          <a:lstStyle>
            <a:lvl1pPr marL="0" indent="0" algn="ctr">
              <a:lnSpc>
                <a:spcPct val="100000"/>
              </a:lnSpc>
              <a:spcBef>
                <a:spcPts val="600"/>
              </a:spcBef>
              <a:buFont typeface="Arial" panose="020B0604020202020204" pitchFamily="34" charset="0"/>
              <a:buNone/>
              <a:defRPr sz="1700">
                <a:solidFill>
                  <a:schemeClr val="tx1"/>
                </a:solidFill>
                <a:latin typeface="Poppins" panose="00000500000000000000" pitchFamily="2" charset="0"/>
                <a:cs typeface="Poppins" panose="00000500000000000000" pitchFamily="2" charset="0"/>
              </a:defRPr>
            </a:lvl1pPr>
            <a:lvl2pPr marL="457200" indent="-285750">
              <a:lnSpc>
                <a:spcPct val="110000"/>
              </a:lnSpc>
              <a:spcBef>
                <a:spcPts val="600"/>
              </a:spcBef>
              <a:buFont typeface="Poppins" panose="00000500000000000000" pitchFamily="2" charset="0"/>
              <a:buChar char="−"/>
              <a:defRPr sz="1800">
                <a:solidFill>
                  <a:schemeClr val="bg1"/>
                </a:solidFill>
                <a:latin typeface="Poppins" panose="00000500000000000000" pitchFamily="2" charset="0"/>
                <a:cs typeface="Poppins" panose="00000500000000000000" pitchFamily="2" charset="0"/>
              </a:defRPr>
            </a:lvl2pPr>
            <a:lvl3pPr marL="515938" indent="-171450">
              <a:lnSpc>
                <a:spcPct val="110000"/>
              </a:lnSpc>
              <a:spcBef>
                <a:spcPts val="600"/>
              </a:spcBef>
              <a:defRPr sz="1600">
                <a:solidFill>
                  <a:schemeClr val="bg1"/>
                </a:solidFill>
                <a:latin typeface="Poppins" panose="00000500000000000000" pitchFamily="2" charset="0"/>
                <a:cs typeface="Poppins" panose="00000500000000000000" pitchFamily="2" charset="0"/>
              </a:defRPr>
            </a:lvl3pPr>
            <a:lvl4pPr marL="688975" indent="-173038">
              <a:lnSpc>
                <a:spcPct val="110000"/>
              </a:lnSpc>
              <a:spcBef>
                <a:spcPts val="600"/>
              </a:spcBef>
              <a:buFont typeface="Poppins" panose="00000500000000000000" pitchFamily="2" charset="0"/>
              <a:buChar char="−"/>
              <a:defRPr sz="1400">
                <a:solidFill>
                  <a:schemeClr val="bg1"/>
                </a:solidFill>
                <a:latin typeface="Poppins" panose="00000500000000000000" pitchFamily="2" charset="0"/>
                <a:cs typeface="Poppins" panose="00000500000000000000" pitchFamily="2" charset="0"/>
              </a:defRPr>
            </a:lvl4pPr>
            <a:lvl5pPr marL="855663" indent="-166688">
              <a:lnSpc>
                <a:spcPct val="110000"/>
              </a:lnSpc>
              <a:spcBef>
                <a:spcPts val="600"/>
              </a:spcBef>
              <a:defRPr sz="1200">
                <a:solidFill>
                  <a:schemeClr val="bg1"/>
                </a:solidFill>
                <a:latin typeface="Poppins" panose="00000500000000000000" pitchFamily="2" charset="0"/>
                <a:cs typeface="Poppins" panose="00000500000000000000" pitchFamily="2" charset="0"/>
              </a:defRPr>
            </a:lvl5pPr>
          </a:lstStyle>
          <a:p>
            <a:pPr lvl="0"/>
            <a:r>
              <a:rPr lang="en-US"/>
              <a:t>Add heading here</a:t>
            </a:r>
            <a:br>
              <a:rPr lang="en-US"/>
            </a:br>
            <a:r>
              <a:rPr lang="en-US"/>
              <a:t>+ choose a color fill</a:t>
            </a:r>
          </a:p>
        </p:txBody>
      </p:sp>
      <p:sp>
        <p:nvSpPr>
          <p:cNvPr id="16" name="Text Placeholder 7">
            <a:extLst>
              <a:ext uri="{FF2B5EF4-FFF2-40B4-BE49-F238E27FC236}">
                <a16:creationId xmlns:a16="http://schemas.microsoft.com/office/drawing/2014/main" id="{3A4932F7-4E15-7A95-6A37-BE437ADFA367}"/>
              </a:ext>
            </a:extLst>
          </p:cNvPr>
          <p:cNvSpPr>
            <a:spLocks noGrp="1"/>
          </p:cNvSpPr>
          <p:nvPr>
            <p:ph type="body" sz="quarter" idx="17" hasCustomPrompt="1"/>
          </p:nvPr>
        </p:nvSpPr>
        <p:spPr>
          <a:xfrm>
            <a:off x="8060369" y="1121135"/>
            <a:ext cx="3751526" cy="707666"/>
          </a:xfrm>
          <a:prstGeom prst="rect">
            <a:avLst/>
          </a:prstGeom>
          <a:solidFill>
            <a:srgbClr val="E9E9E9"/>
          </a:solidFill>
        </p:spPr>
        <p:txBody>
          <a:bodyPr lIns="91440" tIns="91440" rIns="91440" bIns="91440" anchor="ctr">
            <a:normAutofit/>
          </a:bodyPr>
          <a:lstStyle>
            <a:lvl1pPr marL="0" indent="0" algn="ctr">
              <a:lnSpc>
                <a:spcPct val="100000"/>
              </a:lnSpc>
              <a:spcBef>
                <a:spcPts val="600"/>
              </a:spcBef>
              <a:buFont typeface="Arial" panose="020B0604020202020204" pitchFamily="34" charset="0"/>
              <a:buNone/>
              <a:defRPr sz="1700">
                <a:solidFill>
                  <a:schemeClr val="tx1"/>
                </a:solidFill>
                <a:latin typeface="Poppins" panose="00000500000000000000" pitchFamily="2" charset="0"/>
                <a:cs typeface="Poppins" panose="00000500000000000000" pitchFamily="2" charset="0"/>
              </a:defRPr>
            </a:lvl1pPr>
            <a:lvl2pPr marL="457200" indent="-285750">
              <a:lnSpc>
                <a:spcPct val="110000"/>
              </a:lnSpc>
              <a:spcBef>
                <a:spcPts val="600"/>
              </a:spcBef>
              <a:buFont typeface="Poppins" panose="00000500000000000000" pitchFamily="2" charset="0"/>
              <a:buChar char="−"/>
              <a:defRPr sz="1800">
                <a:solidFill>
                  <a:schemeClr val="bg1"/>
                </a:solidFill>
                <a:latin typeface="Poppins" panose="00000500000000000000" pitchFamily="2" charset="0"/>
                <a:cs typeface="Poppins" panose="00000500000000000000" pitchFamily="2" charset="0"/>
              </a:defRPr>
            </a:lvl2pPr>
            <a:lvl3pPr marL="515938" indent="-171450">
              <a:lnSpc>
                <a:spcPct val="110000"/>
              </a:lnSpc>
              <a:spcBef>
                <a:spcPts val="600"/>
              </a:spcBef>
              <a:defRPr sz="1600">
                <a:solidFill>
                  <a:schemeClr val="bg1"/>
                </a:solidFill>
                <a:latin typeface="Poppins" panose="00000500000000000000" pitchFamily="2" charset="0"/>
                <a:cs typeface="Poppins" panose="00000500000000000000" pitchFamily="2" charset="0"/>
              </a:defRPr>
            </a:lvl3pPr>
            <a:lvl4pPr marL="688975" indent="-173038">
              <a:lnSpc>
                <a:spcPct val="110000"/>
              </a:lnSpc>
              <a:spcBef>
                <a:spcPts val="600"/>
              </a:spcBef>
              <a:buFont typeface="Poppins" panose="00000500000000000000" pitchFamily="2" charset="0"/>
              <a:buChar char="−"/>
              <a:defRPr sz="1400">
                <a:solidFill>
                  <a:schemeClr val="bg1"/>
                </a:solidFill>
                <a:latin typeface="Poppins" panose="00000500000000000000" pitchFamily="2" charset="0"/>
                <a:cs typeface="Poppins" panose="00000500000000000000" pitchFamily="2" charset="0"/>
              </a:defRPr>
            </a:lvl4pPr>
            <a:lvl5pPr marL="855663" indent="-166688">
              <a:lnSpc>
                <a:spcPct val="110000"/>
              </a:lnSpc>
              <a:spcBef>
                <a:spcPts val="600"/>
              </a:spcBef>
              <a:defRPr sz="1200">
                <a:solidFill>
                  <a:schemeClr val="bg1"/>
                </a:solidFill>
                <a:latin typeface="Poppins" panose="00000500000000000000" pitchFamily="2" charset="0"/>
                <a:cs typeface="Poppins" panose="00000500000000000000" pitchFamily="2" charset="0"/>
              </a:defRPr>
            </a:lvl5pPr>
          </a:lstStyle>
          <a:p>
            <a:pPr lvl="0"/>
            <a:r>
              <a:rPr lang="en-US"/>
              <a:t>Add heading here</a:t>
            </a:r>
            <a:br>
              <a:rPr lang="en-US"/>
            </a:br>
            <a:r>
              <a:rPr lang="en-US"/>
              <a:t>+ choose a color fill</a:t>
            </a:r>
          </a:p>
        </p:txBody>
      </p:sp>
      <p:sp>
        <p:nvSpPr>
          <p:cNvPr id="19" name="Text Placeholder 7">
            <a:extLst>
              <a:ext uri="{FF2B5EF4-FFF2-40B4-BE49-F238E27FC236}">
                <a16:creationId xmlns:a16="http://schemas.microsoft.com/office/drawing/2014/main" id="{67183DBA-C322-F521-0FEA-D0705826F7AA}"/>
              </a:ext>
            </a:extLst>
          </p:cNvPr>
          <p:cNvSpPr>
            <a:spLocks noGrp="1"/>
          </p:cNvSpPr>
          <p:nvPr>
            <p:ph type="body" sz="quarter" idx="18" hasCustomPrompt="1"/>
          </p:nvPr>
        </p:nvSpPr>
        <p:spPr>
          <a:xfrm>
            <a:off x="4340178" y="2099144"/>
            <a:ext cx="3524856" cy="3833344"/>
          </a:xfrm>
          <a:prstGeom prst="rect">
            <a:avLst/>
          </a:prstGeom>
        </p:spPr>
        <p:txBody>
          <a:bodyPr lIns="0" tIns="0" rIns="0" bIns="0">
            <a:normAutofit/>
          </a:bodyPr>
          <a:lstStyle>
            <a:lvl1pPr marL="171450" indent="-171450">
              <a:lnSpc>
                <a:spcPct val="100000"/>
              </a:lnSpc>
              <a:spcBef>
                <a:spcPts val="1200"/>
              </a:spcBef>
              <a:buFont typeface="Arial" panose="020B0604020202020204" pitchFamily="34" charset="0"/>
              <a:buChar char="•"/>
              <a:defRPr sz="1600">
                <a:solidFill>
                  <a:schemeClr val="tx1"/>
                </a:solidFill>
                <a:latin typeface="Poppins" panose="00000500000000000000" pitchFamily="2" charset="0"/>
                <a:cs typeface="Poppins" panose="00000500000000000000" pitchFamily="2" charset="0"/>
              </a:defRPr>
            </a:lvl1pPr>
            <a:lvl2pPr marL="457200" indent="-285750">
              <a:lnSpc>
                <a:spcPct val="100000"/>
              </a:lnSpc>
              <a:spcBef>
                <a:spcPts val="1200"/>
              </a:spcBef>
              <a:buFont typeface="Poppins" panose="00000500000000000000" pitchFamily="2" charset="0"/>
              <a:buChar char="−"/>
              <a:defRPr sz="1400">
                <a:solidFill>
                  <a:schemeClr val="tx1"/>
                </a:solidFill>
                <a:latin typeface="Poppins" panose="00000500000000000000" pitchFamily="2" charset="0"/>
                <a:cs typeface="Poppins" panose="00000500000000000000" pitchFamily="2" charset="0"/>
              </a:defRPr>
            </a:lvl2pPr>
            <a:lvl3pPr marL="515938" indent="-171450">
              <a:lnSpc>
                <a:spcPct val="100000"/>
              </a:lnSpc>
              <a:spcBef>
                <a:spcPts val="1200"/>
              </a:spcBef>
              <a:defRPr sz="1300">
                <a:solidFill>
                  <a:schemeClr val="tx1"/>
                </a:solidFill>
                <a:latin typeface="Poppins" panose="00000500000000000000" pitchFamily="2" charset="0"/>
                <a:cs typeface="Poppins" panose="00000500000000000000" pitchFamily="2" charset="0"/>
              </a:defRPr>
            </a:lvl3pPr>
            <a:lvl4pPr marL="688975" indent="-173038">
              <a:lnSpc>
                <a:spcPct val="100000"/>
              </a:lnSpc>
              <a:spcBef>
                <a:spcPts val="1200"/>
              </a:spcBef>
              <a:buFont typeface="Poppins" panose="00000500000000000000" pitchFamily="2" charset="0"/>
              <a:buChar char="−"/>
              <a:defRPr sz="1200">
                <a:solidFill>
                  <a:schemeClr val="tx1"/>
                </a:solidFill>
                <a:latin typeface="Poppins" panose="00000500000000000000" pitchFamily="2" charset="0"/>
                <a:cs typeface="Poppins" panose="00000500000000000000" pitchFamily="2" charset="0"/>
              </a:defRPr>
            </a:lvl4pPr>
            <a:lvl5pPr marL="855663" indent="-166688">
              <a:lnSpc>
                <a:spcPct val="100000"/>
              </a:lnSpc>
              <a:spcBef>
                <a:spcPts val="1200"/>
              </a:spcBef>
              <a:defRPr sz="1100">
                <a:solidFill>
                  <a:schemeClr val="tx1"/>
                </a:solidFill>
                <a:latin typeface="Poppins" panose="00000500000000000000" pitchFamily="2" charset="0"/>
                <a:cs typeface="Poppins" panose="00000500000000000000" pitchFamily="2" charset="0"/>
              </a:defRPr>
            </a:lvl5pPr>
          </a:lstStyle>
          <a:p>
            <a:pPr lvl="0"/>
            <a:r>
              <a:rPr lang="en-US"/>
              <a:t>Click to add first level text</a:t>
            </a:r>
          </a:p>
          <a:p>
            <a:pPr lvl="1"/>
            <a:r>
              <a:rPr lang="en-US"/>
              <a:t>Second level</a:t>
            </a:r>
          </a:p>
          <a:p>
            <a:pPr lvl="2"/>
            <a:r>
              <a:rPr lang="en-US"/>
              <a:t>Third level</a:t>
            </a:r>
          </a:p>
          <a:p>
            <a:pPr lvl="3"/>
            <a:r>
              <a:rPr lang="en-US"/>
              <a:t>Fourth level</a:t>
            </a:r>
          </a:p>
          <a:p>
            <a:pPr lvl="4"/>
            <a:r>
              <a:rPr lang="en-US"/>
              <a:t>Fifth level</a:t>
            </a:r>
          </a:p>
        </p:txBody>
      </p:sp>
      <p:sp>
        <p:nvSpPr>
          <p:cNvPr id="20" name="Text Placeholder 7">
            <a:extLst>
              <a:ext uri="{FF2B5EF4-FFF2-40B4-BE49-F238E27FC236}">
                <a16:creationId xmlns:a16="http://schemas.microsoft.com/office/drawing/2014/main" id="{F6454434-B42A-EA15-7566-94C00AAC2CF6}"/>
              </a:ext>
            </a:extLst>
          </p:cNvPr>
          <p:cNvSpPr>
            <a:spLocks noGrp="1"/>
          </p:cNvSpPr>
          <p:nvPr>
            <p:ph type="body" sz="quarter" idx="19" hasCustomPrompt="1"/>
          </p:nvPr>
        </p:nvSpPr>
        <p:spPr>
          <a:xfrm>
            <a:off x="8171097" y="2099144"/>
            <a:ext cx="3524856" cy="3833344"/>
          </a:xfrm>
          <a:prstGeom prst="rect">
            <a:avLst/>
          </a:prstGeom>
        </p:spPr>
        <p:txBody>
          <a:bodyPr lIns="0" tIns="0" rIns="0" bIns="0">
            <a:normAutofit/>
          </a:bodyPr>
          <a:lstStyle>
            <a:lvl1pPr marL="171450" indent="-171450">
              <a:lnSpc>
                <a:spcPct val="100000"/>
              </a:lnSpc>
              <a:spcBef>
                <a:spcPts val="1200"/>
              </a:spcBef>
              <a:buFont typeface="Arial" panose="020B0604020202020204" pitchFamily="34" charset="0"/>
              <a:buChar char="•"/>
              <a:defRPr sz="1600">
                <a:solidFill>
                  <a:schemeClr val="tx1"/>
                </a:solidFill>
                <a:latin typeface="Poppins" panose="00000500000000000000" pitchFamily="2" charset="0"/>
                <a:cs typeface="Poppins" panose="00000500000000000000" pitchFamily="2" charset="0"/>
              </a:defRPr>
            </a:lvl1pPr>
            <a:lvl2pPr marL="457200" indent="-285750">
              <a:lnSpc>
                <a:spcPct val="100000"/>
              </a:lnSpc>
              <a:spcBef>
                <a:spcPts val="1200"/>
              </a:spcBef>
              <a:buFont typeface="Poppins" panose="00000500000000000000" pitchFamily="2" charset="0"/>
              <a:buChar char="−"/>
              <a:defRPr sz="1400">
                <a:solidFill>
                  <a:schemeClr val="tx1"/>
                </a:solidFill>
                <a:latin typeface="Poppins" panose="00000500000000000000" pitchFamily="2" charset="0"/>
                <a:cs typeface="Poppins" panose="00000500000000000000" pitchFamily="2" charset="0"/>
              </a:defRPr>
            </a:lvl2pPr>
            <a:lvl3pPr marL="515938" indent="-171450">
              <a:lnSpc>
                <a:spcPct val="100000"/>
              </a:lnSpc>
              <a:spcBef>
                <a:spcPts val="1200"/>
              </a:spcBef>
              <a:defRPr sz="1300">
                <a:solidFill>
                  <a:schemeClr val="tx1"/>
                </a:solidFill>
                <a:latin typeface="Poppins" panose="00000500000000000000" pitchFamily="2" charset="0"/>
                <a:cs typeface="Poppins" panose="00000500000000000000" pitchFamily="2" charset="0"/>
              </a:defRPr>
            </a:lvl3pPr>
            <a:lvl4pPr marL="688975" indent="-173038">
              <a:lnSpc>
                <a:spcPct val="100000"/>
              </a:lnSpc>
              <a:spcBef>
                <a:spcPts val="1200"/>
              </a:spcBef>
              <a:buFont typeface="Poppins" panose="00000500000000000000" pitchFamily="2" charset="0"/>
              <a:buChar char="−"/>
              <a:defRPr sz="1200">
                <a:solidFill>
                  <a:schemeClr val="tx1"/>
                </a:solidFill>
                <a:latin typeface="Poppins" panose="00000500000000000000" pitchFamily="2" charset="0"/>
                <a:cs typeface="Poppins" panose="00000500000000000000" pitchFamily="2" charset="0"/>
              </a:defRPr>
            </a:lvl4pPr>
            <a:lvl5pPr marL="855663" indent="-166688">
              <a:lnSpc>
                <a:spcPct val="100000"/>
              </a:lnSpc>
              <a:spcBef>
                <a:spcPts val="1200"/>
              </a:spcBef>
              <a:defRPr sz="1100">
                <a:solidFill>
                  <a:schemeClr val="tx1"/>
                </a:solidFill>
                <a:latin typeface="Poppins" panose="00000500000000000000" pitchFamily="2" charset="0"/>
                <a:cs typeface="Poppins" panose="00000500000000000000" pitchFamily="2" charset="0"/>
              </a:defRPr>
            </a:lvl5pPr>
          </a:lstStyle>
          <a:p>
            <a:pPr lvl="0"/>
            <a:r>
              <a:rPr lang="en-US"/>
              <a:t>Click to add first level text</a:t>
            </a:r>
          </a:p>
          <a:p>
            <a:pPr lvl="1"/>
            <a:r>
              <a:rPr lang="en-US"/>
              <a:t>Second level</a:t>
            </a:r>
          </a:p>
          <a:p>
            <a:pPr lvl="2"/>
            <a:r>
              <a:rPr lang="en-US"/>
              <a:t>Third level</a:t>
            </a:r>
          </a:p>
          <a:p>
            <a:pPr lvl="3"/>
            <a:r>
              <a:rPr lang="en-US"/>
              <a:t>Fourth level</a:t>
            </a:r>
          </a:p>
          <a:p>
            <a:pPr lvl="4"/>
            <a:r>
              <a:rPr lang="en-US"/>
              <a:t>Fifth level</a:t>
            </a:r>
          </a:p>
        </p:txBody>
      </p:sp>
      <p:sp>
        <p:nvSpPr>
          <p:cNvPr id="2" name="Footer Placeholder 10">
            <a:extLst>
              <a:ext uri="{FF2B5EF4-FFF2-40B4-BE49-F238E27FC236}">
                <a16:creationId xmlns:a16="http://schemas.microsoft.com/office/drawing/2014/main" id="{FE935B81-FE27-A4F0-CCF1-3C60749CB2A8}"/>
              </a:ext>
            </a:extLst>
          </p:cNvPr>
          <p:cNvSpPr>
            <a:spLocks noGrp="1"/>
          </p:cNvSpPr>
          <p:nvPr>
            <p:ph type="ftr" sz="quarter" idx="3"/>
          </p:nvPr>
        </p:nvSpPr>
        <p:spPr>
          <a:xfrm>
            <a:off x="2206358" y="6229255"/>
            <a:ext cx="9605538" cy="365125"/>
          </a:xfrm>
          <a:prstGeom prst="rect">
            <a:avLst/>
          </a:prstGeom>
        </p:spPr>
        <p:txBody>
          <a:bodyPr vert="horz" lIns="0" tIns="0" rIns="0" bIns="0" rtlCol="0" anchor="b"/>
          <a:lstStyle>
            <a:lvl1pPr algn="l">
              <a:defRPr sz="800">
                <a:solidFill>
                  <a:schemeClr val="tx1">
                    <a:tint val="82000"/>
                  </a:schemeClr>
                </a:solidFill>
              </a:defRPr>
            </a:lvl1pPr>
          </a:lstStyle>
          <a:p>
            <a:r>
              <a:rPr lang="en-US"/>
              <a:t>Notes and sources</a:t>
            </a:r>
          </a:p>
        </p:txBody>
      </p:sp>
    </p:spTree>
    <p:extLst>
      <p:ext uri="{BB962C8B-B14F-4D97-AF65-F5344CB8AC3E}">
        <p14:creationId xmlns:p14="http://schemas.microsoft.com/office/powerpoint/2010/main" val="761011607"/>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4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3483E2-ADB0-033C-1F39-22DCD3B522CC}"/>
              </a:ext>
            </a:extLst>
          </p:cNvPr>
          <p:cNvSpPr/>
          <p:nvPr userDrawn="1"/>
        </p:nvSpPr>
        <p:spPr>
          <a:xfrm>
            <a:off x="5751676" y="0"/>
            <a:ext cx="6440324" cy="6858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a:latin typeface="Poppins SemiBold" panose="00000700000000000000" pitchFamily="2" charset="0"/>
              <a:cs typeface="Poppins SemiBold" panose="00000700000000000000" pitchFamily="2" charset="0"/>
            </a:endParaRPr>
          </a:p>
        </p:txBody>
      </p:sp>
      <p:sp>
        <p:nvSpPr>
          <p:cNvPr id="4" name="Text Placeholder 14">
            <a:extLst>
              <a:ext uri="{FF2B5EF4-FFF2-40B4-BE49-F238E27FC236}">
                <a16:creationId xmlns:a16="http://schemas.microsoft.com/office/drawing/2014/main" id="{3B3E693C-3D79-A935-FDC8-22E5D73369E4}"/>
              </a:ext>
            </a:extLst>
          </p:cNvPr>
          <p:cNvSpPr>
            <a:spLocks noGrp="1"/>
          </p:cNvSpPr>
          <p:nvPr>
            <p:ph type="body" sz="quarter" idx="17"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5" name="Text Placeholder 14">
            <a:extLst>
              <a:ext uri="{FF2B5EF4-FFF2-40B4-BE49-F238E27FC236}">
                <a16:creationId xmlns:a16="http://schemas.microsoft.com/office/drawing/2014/main" id="{0AF2B029-0503-D969-EAF9-C0904EE5AD5B}"/>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tx1"/>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Secondary heading goes here</a:t>
            </a:r>
          </a:p>
        </p:txBody>
      </p:sp>
      <p:sp>
        <p:nvSpPr>
          <p:cNvPr id="6" name="Text Placeholder 5">
            <a:extLst>
              <a:ext uri="{FF2B5EF4-FFF2-40B4-BE49-F238E27FC236}">
                <a16:creationId xmlns:a16="http://schemas.microsoft.com/office/drawing/2014/main" id="{54202CEB-949E-C60C-92EC-3436B6B3CCED}"/>
              </a:ext>
            </a:extLst>
          </p:cNvPr>
          <p:cNvSpPr>
            <a:spLocks noGrp="1"/>
          </p:cNvSpPr>
          <p:nvPr>
            <p:ph type="body" sz="quarter" idx="21" hasCustomPrompt="1"/>
          </p:nvPr>
        </p:nvSpPr>
        <p:spPr>
          <a:xfrm>
            <a:off x="407988" y="2995686"/>
            <a:ext cx="5040860" cy="2108578"/>
          </a:xfrm>
          <a:prstGeom prst="rect">
            <a:avLst/>
          </a:prstGeom>
        </p:spPr>
        <p:txBody>
          <a:bodyPr lIns="0" tIns="0" rIns="0" bIns="0"/>
          <a:lstStyle>
            <a:lvl1pPr marL="0" indent="0">
              <a:lnSpc>
                <a:spcPct val="100000"/>
              </a:lnSpc>
              <a:spcBef>
                <a:spcPts val="1400"/>
              </a:spcBef>
              <a:buNone/>
              <a:defRPr sz="1600">
                <a:latin typeface="Poppins" panose="00000500000000000000" pitchFamily="2" charset="0"/>
                <a:cs typeface="Poppins" panose="00000500000000000000" pitchFamily="2" charset="0"/>
              </a:defRPr>
            </a:lvl1pPr>
          </a:lstStyle>
          <a:p>
            <a:pPr lvl="0"/>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endParaRPr lang="en-US"/>
          </a:p>
          <a:p>
            <a:pPr lvl="0"/>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architect</a:t>
            </a:r>
          </a:p>
          <a:p>
            <a:pPr lvl="0"/>
            <a:r>
              <a:rPr lang="en-US"/>
              <a:t>To beatae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endParaRPr lang="en-US"/>
          </a:p>
        </p:txBody>
      </p:sp>
      <p:sp>
        <p:nvSpPr>
          <p:cNvPr id="18" name="Picture Placeholder 13">
            <a:extLst>
              <a:ext uri="{FF2B5EF4-FFF2-40B4-BE49-F238E27FC236}">
                <a16:creationId xmlns:a16="http://schemas.microsoft.com/office/drawing/2014/main" id="{3840FC0F-30D3-1A2E-0070-82896F2B8904}"/>
              </a:ext>
            </a:extLst>
          </p:cNvPr>
          <p:cNvSpPr>
            <a:spLocks noGrp="1"/>
          </p:cNvSpPr>
          <p:nvPr>
            <p:ph type="pic" sz="quarter" idx="22" hasCustomPrompt="1"/>
          </p:nvPr>
        </p:nvSpPr>
        <p:spPr>
          <a:xfrm>
            <a:off x="5749925" y="0"/>
            <a:ext cx="3219326" cy="3429000"/>
          </a:xfrm>
          <a:prstGeom prst="rect">
            <a:avLst/>
          </a:prstGeom>
          <a:solidFill>
            <a:srgbClr val="EAEAEA"/>
          </a:solidFill>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GB"/>
              <a:t>Click to insert image</a:t>
            </a:r>
          </a:p>
        </p:txBody>
      </p:sp>
      <p:sp>
        <p:nvSpPr>
          <p:cNvPr id="19" name="Picture Placeholder 13">
            <a:extLst>
              <a:ext uri="{FF2B5EF4-FFF2-40B4-BE49-F238E27FC236}">
                <a16:creationId xmlns:a16="http://schemas.microsoft.com/office/drawing/2014/main" id="{5C81A9FE-8AC2-A3C2-BCBA-74E635BCD7E5}"/>
              </a:ext>
            </a:extLst>
          </p:cNvPr>
          <p:cNvSpPr>
            <a:spLocks noGrp="1"/>
          </p:cNvSpPr>
          <p:nvPr>
            <p:ph type="pic" sz="quarter" idx="23" hasCustomPrompt="1"/>
          </p:nvPr>
        </p:nvSpPr>
        <p:spPr>
          <a:xfrm>
            <a:off x="5749925" y="3429000"/>
            <a:ext cx="3219326" cy="3429000"/>
          </a:xfrm>
          <a:prstGeom prst="rect">
            <a:avLst/>
          </a:prstGeom>
          <a:solidFill>
            <a:schemeClr val="bg1">
              <a:lumMod val="95000"/>
            </a:schemeClr>
          </a:solidFill>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GB"/>
              <a:t>Click to insert image</a:t>
            </a:r>
          </a:p>
        </p:txBody>
      </p:sp>
      <p:sp>
        <p:nvSpPr>
          <p:cNvPr id="20" name="Picture Placeholder 13">
            <a:extLst>
              <a:ext uri="{FF2B5EF4-FFF2-40B4-BE49-F238E27FC236}">
                <a16:creationId xmlns:a16="http://schemas.microsoft.com/office/drawing/2014/main" id="{72EABCE6-311A-F405-61EF-5A43EFCC9525}"/>
              </a:ext>
            </a:extLst>
          </p:cNvPr>
          <p:cNvSpPr>
            <a:spLocks noGrp="1"/>
          </p:cNvSpPr>
          <p:nvPr>
            <p:ph type="pic" sz="quarter" idx="24" hasCustomPrompt="1"/>
          </p:nvPr>
        </p:nvSpPr>
        <p:spPr>
          <a:xfrm>
            <a:off x="8972674" y="0"/>
            <a:ext cx="3219326" cy="3429000"/>
          </a:xfrm>
          <a:prstGeom prst="rect">
            <a:avLst/>
          </a:prstGeom>
          <a:solidFill>
            <a:schemeClr val="bg1">
              <a:lumMod val="95000"/>
            </a:schemeClr>
          </a:solidFill>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GB"/>
              <a:t>Click to insert image</a:t>
            </a:r>
          </a:p>
        </p:txBody>
      </p:sp>
      <p:sp>
        <p:nvSpPr>
          <p:cNvPr id="21" name="Picture Placeholder 13">
            <a:extLst>
              <a:ext uri="{FF2B5EF4-FFF2-40B4-BE49-F238E27FC236}">
                <a16:creationId xmlns:a16="http://schemas.microsoft.com/office/drawing/2014/main" id="{98A9427A-B40D-7B18-7F44-ACC05CB69174}"/>
              </a:ext>
            </a:extLst>
          </p:cNvPr>
          <p:cNvSpPr>
            <a:spLocks noGrp="1"/>
          </p:cNvSpPr>
          <p:nvPr>
            <p:ph type="pic" sz="quarter" idx="25" hasCustomPrompt="1"/>
          </p:nvPr>
        </p:nvSpPr>
        <p:spPr>
          <a:xfrm>
            <a:off x="8972674" y="3429000"/>
            <a:ext cx="3219326" cy="3429000"/>
          </a:xfrm>
          <a:prstGeom prst="rect">
            <a:avLst/>
          </a:prstGeom>
          <a:solidFill>
            <a:srgbClr val="EAEAEA"/>
          </a:solidFill>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GB"/>
              <a:t>Click to insert image</a:t>
            </a:r>
          </a:p>
        </p:txBody>
      </p:sp>
      <p:sp>
        <p:nvSpPr>
          <p:cNvPr id="7" name="Title 2">
            <a:extLst>
              <a:ext uri="{FF2B5EF4-FFF2-40B4-BE49-F238E27FC236}">
                <a16:creationId xmlns:a16="http://schemas.microsoft.com/office/drawing/2014/main" id="{9B9CC07D-4BCD-9854-9272-3F05092B40AB}"/>
              </a:ext>
            </a:extLst>
          </p:cNvPr>
          <p:cNvSpPr>
            <a:spLocks noGrp="1"/>
          </p:cNvSpPr>
          <p:nvPr>
            <p:ph type="title" hasCustomPrompt="1"/>
          </p:nvPr>
        </p:nvSpPr>
        <p:spPr>
          <a:xfrm>
            <a:off x="386073" y="1682705"/>
            <a:ext cx="5059927" cy="952758"/>
          </a:xfrm>
          <a:prstGeom prst="rect">
            <a:avLst/>
          </a:prstGeom>
        </p:spPr>
        <p:txBody>
          <a:bodyPr lIns="0" tIns="0" rIns="0" bIns="0" anchor="b"/>
          <a:lstStyle>
            <a:lvl1pPr>
              <a:lnSpc>
                <a:spcPct val="100000"/>
              </a:lnSpc>
              <a:defRPr lang="en-US" sz="2800" b="1" i="0" kern="1200" dirty="0">
                <a:solidFill>
                  <a:schemeClr val="tx2"/>
                </a:solidFill>
                <a:latin typeface="Poppins SemiBold" pitchFamily="2" charset="77"/>
                <a:ea typeface="+mn-ea"/>
                <a:cs typeface="Poppins SemiBold" pitchFamily="2" charset="77"/>
              </a:defRPr>
            </a:lvl1pPr>
          </a:lstStyle>
          <a:p>
            <a:pPr lvl="0"/>
            <a:r>
              <a:rPr lang="en-GB"/>
              <a:t>Slide title goes here over multiple lines if required</a:t>
            </a:r>
          </a:p>
        </p:txBody>
      </p:sp>
      <p:sp>
        <p:nvSpPr>
          <p:cNvPr id="3" name="Footer Placeholder 10">
            <a:extLst>
              <a:ext uri="{FF2B5EF4-FFF2-40B4-BE49-F238E27FC236}">
                <a16:creationId xmlns:a16="http://schemas.microsoft.com/office/drawing/2014/main" id="{E2F10693-95DC-E116-617D-95CC760592E5}"/>
              </a:ext>
            </a:extLst>
          </p:cNvPr>
          <p:cNvSpPr>
            <a:spLocks noGrp="1"/>
          </p:cNvSpPr>
          <p:nvPr>
            <p:ph type="ftr" sz="quarter" idx="3"/>
          </p:nvPr>
        </p:nvSpPr>
        <p:spPr>
          <a:xfrm>
            <a:off x="2206358" y="6229255"/>
            <a:ext cx="3239642" cy="365125"/>
          </a:xfrm>
          <a:prstGeom prst="rect">
            <a:avLst/>
          </a:prstGeom>
        </p:spPr>
        <p:txBody>
          <a:bodyPr vert="horz" lIns="0" tIns="0" rIns="0" bIns="0" rtlCol="0" anchor="b"/>
          <a:lstStyle>
            <a:lvl1pPr algn="l">
              <a:defRPr sz="800">
                <a:solidFill>
                  <a:schemeClr val="tx1">
                    <a:tint val="82000"/>
                  </a:schemeClr>
                </a:solidFill>
              </a:defRPr>
            </a:lvl1pPr>
          </a:lstStyle>
          <a:p>
            <a:r>
              <a:rPr lang="en-US"/>
              <a:t>Notes and sources</a:t>
            </a:r>
          </a:p>
        </p:txBody>
      </p:sp>
    </p:spTree>
    <p:extLst>
      <p:ext uri="{BB962C8B-B14F-4D97-AF65-F5344CB8AC3E}">
        <p14:creationId xmlns:p14="http://schemas.microsoft.com/office/powerpoint/2010/main" val="4062022799"/>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6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49E84B-D332-9A0D-4A0F-80351E5EC134}"/>
              </a:ext>
            </a:extLst>
          </p:cNvPr>
          <p:cNvSpPr/>
          <p:nvPr userDrawn="1"/>
        </p:nvSpPr>
        <p:spPr>
          <a:xfrm>
            <a:off x="0" y="0"/>
            <a:ext cx="3476625" cy="6858000"/>
          </a:xfrm>
          <a:prstGeom prst="rect">
            <a:avLst/>
          </a:prstGeom>
          <a:solidFill>
            <a:srgbClr val="F7F4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54202CEB-949E-C60C-92EC-3436B6B3CCED}"/>
              </a:ext>
            </a:extLst>
          </p:cNvPr>
          <p:cNvSpPr>
            <a:spLocks noGrp="1"/>
          </p:cNvSpPr>
          <p:nvPr>
            <p:ph type="body" sz="quarter" idx="21" hasCustomPrompt="1"/>
          </p:nvPr>
        </p:nvSpPr>
        <p:spPr>
          <a:xfrm>
            <a:off x="407988" y="3862461"/>
            <a:ext cx="2754312" cy="2108578"/>
          </a:xfrm>
          <a:prstGeom prst="rect">
            <a:avLst/>
          </a:prstGeom>
        </p:spPr>
        <p:txBody>
          <a:bodyPr lIns="0" tIns="0" rIns="0" bIns="0"/>
          <a:lstStyle>
            <a:lvl1pPr marL="0" indent="0">
              <a:lnSpc>
                <a:spcPct val="100000"/>
              </a:lnSpc>
              <a:spcBef>
                <a:spcPts val="1400"/>
              </a:spcBef>
              <a:buNone/>
              <a:defRPr sz="1700">
                <a:solidFill>
                  <a:schemeClr val="tx1"/>
                </a:solidFill>
                <a:latin typeface="Poppins" panose="00000500000000000000" pitchFamily="2" charset="0"/>
                <a:cs typeface="Poppins" panose="00000500000000000000" pitchFamily="2" charset="0"/>
              </a:defRPr>
            </a:lvl1pPr>
          </a:lstStyle>
          <a:p>
            <a:pPr lvl="0"/>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accusantik</a:t>
            </a:r>
            <a:endParaRPr lang="en-US"/>
          </a:p>
        </p:txBody>
      </p:sp>
      <p:sp>
        <p:nvSpPr>
          <p:cNvPr id="7" name="Text Placeholder 5">
            <a:extLst>
              <a:ext uri="{FF2B5EF4-FFF2-40B4-BE49-F238E27FC236}">
                <a16:creationId xmlns:a16="http://schemas.microsoft.com/office/drawing/2014/main" id="{ECA76F56-7A82-9F16-E1F1-8C70941073C6}"/>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solidFill>
                  <a:schemeClr val="tx1"/>
                </a:solidFill>
                <a:latin typeface="Poppins SemiBold" pitchFamily="2" charset="77"/>
                <a:cs typeface="Poppins SemiBold" pitchFamily="2" charset="77"/>
              </a:rPr>
              <a:t>|  NXP  |  </a:t>
            </a:r>
            <a:r>
              <a:rPr lang="en-GB" dirty="0">
                <a:latin typeface="Poppins" panose="00000500000000000000" pitchFamily="2" charset="0"/>
                <a:cs typeface="Poppins" panose="00000500000000000000" pitchFamily="2" charset="0"/>
              </a:rPr>
              <a:t>Public</a:t>
            </a:r>
            <a:endParaRPr lang="en-GB" dirty="0">
              <a:solidFill>
                <a:schemeClr val="tx1"/>
              </a:solidFill>
              <a:latin typeface="Poppins" panose="00000500000000000000" pitchFamily="2" charset="0"/>
              <a:cs typeface="Poppins" panose="00000500000000000000" pitchFamily="2" charset="0"/>
            </a:endParaRPr>
          </a:p>
        </p:txBody>
      </p:sp>
      <p:sp>
        <p:nvSpPr>
          <p:cNvPr id="8" name="Text Placeholder 5">
            <a:extLst>
              <a:ext uri="{FF2B5EF4-FFF2-40B4-BE49-F238E27FC236}">
                <a16:creationId xmlns:a16="http://schemas.microsoft.com/office/drawing/2014/main" id="{53F34DD4-6C38-2829-50C7-D2C3FD7BF85A}"/>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solidFill>
                  <a:schemeClr val="tx1"/>
                </a:solidFill>
                <a:latin typeface="Poppins" panose="00000500000000000000" pitchFamily="2" charset="0"/>
                <a:cs typeface="Poppins" panose="00000500000000000000" pitchFamily="2" charset="0"/>
              </a:rPr>
              <a:t>‹#›</a:t>
            </a:fld>
            <a:endParaRPr lang="en-GB">
              <a:solidFill>
                <a:schemeClr val="tx1"/>
              </a:solidFill>
              <a:latin typeface="Poppins" panose="00000500000000000000" pitchFamily="2" charset="0"/>
              <a:cs typeface="Poppins" panose="00000500000000000000" pitchFamily="2" charset="0"/>
            </a:endParaRPr>
          </a:p>
        </p:txBody>
      </p:sp>
      <p:sp>
        <p:nvSpPr>
          <p:cNvPr id="44" name="Picture Placeholder 13">
            <a:extLst>
              <a:ext uri="{FF2B5EF4-FFF2-40B4-BE49-F238E27FC236}">
                <a16:creationId xmlns:a16="http://schemas.microsoft.com/office/drawing/2014/main" id="{91347789-91DD-8BAB-C965-15B9AD238023}"/>
              </a:ext>
            </a:extLst>
          </p:cNvPr>
          <p:cNvSpPr>
            <a:spLocks noGrp="1"/>
          </p:cNvSpPr>
          <p:nvPr>
            <p:ph type="pic" sz="quarter" idx="22" hasCustomPrompt="1"/>
          </p:nvPr>
        </p:nvSpPr>
        <p:spPr>
          <a:xfrm>
            <a:off x="3476626" y="3428999"/>
            <a:ext cx="2903970" cy="3429002"/>
          </a:xfrm>
          <a:prstGeom prst="rect">
            <a:avLst/>
          </a:prstGeom>
          <a:solidFill>
            <a:schemeClr val="bg1">
              <a:lumMod val="95000"/>
            </a:schemeClr>
          </a:solidFill>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GB"/>
              <a:t>Click to insert image</a:t>
            </a:r>
          </a:p>
        </p:txBody>
      </p:sp>
      <p:sp>
        <p:nvSpPr>
          <p:cNvPr id="45" name="Picture Placeholder 13">
            <a:extLst>
              <a:ext uri="{FF2B5EF4-FFF2-40B4-BE49-F238E27FC236}">
                <a16:creationId xmlns:a16="http://schemas.microsoft.com/office/drawing/2014/main" id="{71126BC0-ACDB-A63C-30FF-060BBADFC2A9}"/>
              </a:ext>
            </a:extLst>
          </p:cNvPr>
          <p:cNvSpPr>
            <a:spLocks noGrp="1"/>
          </p:cNvSpPr>
          <p:nvPr>
            <p:ph type="pic" sz="quarter" idx="24" hasCustomPrompt="1"/>
          </p:nvPr>
        </p:nvSpPr>
        <p:spPr>
          <a:xfrm>
            <a:off x="6382905" y="3428999"/>
            <a:ext cx="2903970" cy="3429002"/>
          </a:xfrm>
          <a:prstGeom prst="rect">
            <a:avLst/>
          </a:prstGeom>
          <a:solidFill>
            <a:schemeClr val="bg1"/>
          </a:solidFill>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GB"/>
              <a:t>Click to insert image</a:t>
            </a:r>
          </a:p>
        </p:txBody>
      </p:sp>
      <p:sp>
        <p:nvSpPr>
          <p:cNvPr id="46" name="Picture Placeholder 13">
            <a:extLst>
              <a:ext uri="{FF2B5EF4-FFF2-40B4-BE49-F238E27FC236}">
                <a16:creationId xmlns:a16="http://schemas.microsoft.com/office/drawing/2014/main" id="{BB5538B8-D304-A6FE-E229-6BA4E24C2CC2}"/>
              </a:ext>
            </a:extLst>
          </p:cNvPr>
          <p:cNvSpPr>
            <a:spLocks noGrp="1"/>
          </p:cNvSpPr>
          <p:nvPr>
            <p:ph type="pic" sz="quarter" idx="25" hasCustomPrompt="1"/>
          </p:nvPr>
        </p:nvSpPr>
        <p:spPr>
          <a:xfrm>
            <a:off x="9288030" y="3428999"/>
            <a:ext cx="2903970" cy="3429002"/>
          </a:xfrm>
          <a:prstGeom prst="rect">
            <a:avLst/>
          </a:prstGeom>
          <a:solidFill>
            <a:schemeClr val="bg1">
              <a:lumMod val="95000"/>
            </a:schemeClr>
          </a:solidFill>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GB"/>
              <a:t>Click to insert image</a:t>
            </a:r>
          </a:p>
        </p:txBody>
      </p:sp>
      <p:sp>
        <p:nvSpPr>
          <p:cNvPr id="47" name="Picture Placeholder 13">
            <a:extLst>
              <a:ext uri="{FF2B5EF4-FFF2-40B4-BE49-F238E27FC236}">
                <a16:creationId xmlns:a16="http://schemas.microsoft.com/office/drawing/2014/main" id="{66E0F71D-367D-EF12-86F9-A9181132A979}"/>
              </a:ext>
            </a:extLst>
          </p:cNvPr>
          <p:cNvSpPr>
            <a:spLocks noGrp="1"/>
          </p:cNvSpPr>
          <p:nvPr>
            <p:ph type="pic" sz="quarter" idx="26" hasCustomPrompt="1"/>
          </p:nvPr>
        </p:nvSpPr>
        <p:spPr>
          <a:xfrm>
            <a:off x="3476626" y="1"/>
            <a:ext cx="2903970" cy="3429002"/>
          </a:xfrm>
          <a:prstGeom prst="rect">
            <a:avLst/>
          </a:prstGeom>
          <a:solidFill>
            <a:schemeClr val="bg1"/>
          </a:solidFill>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GB"/>
              <a:t>Click to insert image</a:t>
            </a:r>
          </a:p>
        </p:txBody>
      </p:sp>
      <p:sp>
        <p:nvSpPr>
          <p:cNvPr id="48" name="Picture Placeholder 13">
            <a:extLst>
              <a:ext uri="{FF2B5EF4-FFF2-40B4-BE49-F238E27FC236}">
                <a16:creationId xmlns:a16="http://schemas.microsoft.com/office/drawing/2014/main" id="{1BA72DF4-89E9-84A2-C2CB-42ACD6DB7946}"/>
              </a:ext>
            </a:extLst>
          </p:cNvPr>
          <p:cNvSpPr>
            <a:spLocks noGrp="1"/>
          </p:cNvSpPr>
          <p:nvPr>
            <p:ph type="pic" sz="quarter" idx="27" hasCustomPrompt="1"/>
          </p:nvPr>
        </p:nvSpPr>
        <p:spPr>
          <a:xfrm>
            <a:off x="6382905" y="1"/>
            <a:ext cx="2903970" cy="3429002"/>
          </a:xfrm>
          <a:prstGeom prst="rect">
            <a:avLst/>
          </a:prstGeom>
          <a:solidFill>
            <a:srgbClr val="E9E9E9"/>
          </a:solidFill>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GB"/>
              <a:t>Click to insert image</a:t>
            </a:r>
          </a:p>
        </p:txBody>
      </p:sp>
      <p:sp>
        <p:nvSpPr>
          <p:cNvPr id="49" name="Picture Placeholder 13">
            <a:extLst>
              <a:ext uri="{FF2B5EF4-FFF2-40B4-BE49-F238E27FC236}">
                <a16:creationId xmlns:a16="http://schemas.microsoft.com/office/drawing/2014/main" id="{81113856-26A5-94C8-0833-80FD9616F2DA}"/>
              </a:ext>
            </a:extLst>
          </p:cNvPr>
          <p:cNvSpPr>
            <a:spLocks noGrp="1"/>
          </p:cNvSpPr>
          <p:nvPr>
            <p:ph type="pic" sz="quarter" idx="28" hasCustomPrompt="1"/>
          </p:nvPr>
        </p:nvSpPr>
        <p:spPr>
          <a:xfrm>
            <a:off x="9288030" y="1"/>
            <a:ext cx="2903970" cy="3429002"/>
          </a:xfrm>
          <a:prstGeom prst="rect">
            <a:avLst/>
          </a:prstGeom>
          <a:solidFill>
            <a:schemeClr val="bg1"/>
          </a:solidFill>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GB"/>
              <a:t>Click to insert image</a:t>
            </a:r>
          </a:p>
        </p:txBody>
      </p:sp>
      <p:sp>
        <p:nvSpPr>
          <p:cNvPr id="9" name="Title 4">
            <a:extLst>
              <a:ext uri="{FF2B5EF4-FFF2-40B4-BE49-F238E27FC236}">
                <a16:creationId xmlns:a16="http://schemas.microsoft.com/office/drawing/2014/main" id="{10F94516-D36C-2727-50A5-CF74F2E8E849}"/>
              </a:ext>
            </a:extLst>
          </p:cNvPr>
          <p:cNvSpPr>
            <a:spLocks noGrp="1"/>
          </p:cNvSpPr>
          <p:nvPr>
            <p:ph type="title" hasCustomPrompt="1"/>
          </p:nvPr>
        </p:nvSpPr>
        <p:spPr>
          <a:xfrm>
            <a:off x="407988" y="1605035"/>
            <a:ext cx="2735891" cy="2108579"/>
          </a:xfrm>
          <a:prstGeom prst="rect">
            <a:avLst/>
          </a:prstGeom>
        </p:spPr>
        <p:txBody>
          <a:bodyPr lIns="0" tIns="0" rIns="0" bIns="0" anchor="b"/>
          <a:lstStyle>
            <a:lvl1pPr>
              <a:lnSpc>
                <a:spcPct val="100000"/>
              </a:lnSpc>
              <a:defRPr sz="2500"/>
            </a:lvl1pPr>
          </a:lstStyle>
          <a:p>
            <a:r>
              <a:rPr lang="en-US"/>
              <a:t>Slide title here over multiple lines if required</a:t>
            </a:r>
          </a:p>
        </p:txBody>
      </p:sp>
      <p:sp>
        <p:nvSpPr>
          <p:cNvPr id="3" name="Text Placeholder 14">
            <a:extLst>
              <a:ext uri="{FF2B5EF4-FFF2-40B4-BE49-F238E27FC236}">
                <a16:creationId xmlns:a16="http://schemas.microsoft.com/office/drawing/2014/main" id="{661897CC-AACF-2829-F832-0A49122D14A9}"/>
              </a:ext>
            </a:extLst>
          </p:cNvPr>
          <p:cNvSpPr>
            <a:spLocks noGrp="1"/>
          </p:cNvSpPr>
          <p:nvPr>
            <p:ph type="body" sz="quarter" idx="17" hasCustomPrompt="1"/>
          </p:nvPr>
        </p:nvSpPr>
        <p:spPr>
          <a:xfrm>
            <a:off x="400214" y="453700"/>
            <a:ext cx="27620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Tree>
    <p:extLst>
      <p:ext uri="{BB962C8B-B14F-4D97-AF65-F5344CB8AC3E}">
        <p14:creationId xmlns:p14="http://schemas.microsoft.com/office/powerpoint/2010/main" val="2241164245"/>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1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49E84B-D332-9A0D-4A0F-80351E5EC134}"/>
              </a:ext>
            </a:extLst>
          </p:cNvPr>
          <p:cNvSpPr/>
          <p:nvPr userDrawn="1"/>
        </p:nvSpPr>
        <p:spPr>
          <a:xfrm>
            <a:off x="0" y="0"/>
            <a:ext cx="3476625" cy="6858000"/>
          </a:xfrm>
          <a:prstGeom prst="rect">
            <a:avLst/>
          </a:prstGeom>
          <a:solidFill>
            <a:srgbClr val="F7F4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4202CEB-949E-C60C-92EC-3436B6B3CCED}"/>
              </a:ext>
            </a:extLst>
          </p:cNvPr>
          <p:cNvSpPr>
            <a:spLocks noGrp="1"/>
          </p:cNvSpPr>
          <p:nvPr>
            <p:ph type="body" sz="quarter" idx="21" hasCustomPrompt="1"/>
          </p:nvPr>
        </p:nvSpPr>
        <p:spPr>
          <a:xfrm>
            <a:off x="407988" y="3862461"/>
            <a:ext cx="2754312" cy="2108578"/>
          </a:xfrm>
          <a:prstGeom prst="rect">
            <a:avLst/>
          </a:prstGeom>
        </p:spPr>
        <p:txBody>
          <a:bodyPr lIns="0" tIns="0" rIns="0" bIns="0"/>
          <a:lstStyle>
            <a:lvl1pPr marL="0" indent="0">
              <a:lnSpc>
                <a:spcPct val="100000"/>
              </a:lnSpc>
              <a:spcBef>
                <a:spcPts val="1400"/>
              </a:spcBef>
              <a:buNone/>
              <a:defRPr sz="1700">
                <a:solidFill>
                  <a:schemeClr val="tx1"/>
                </a:solidFill>
                <a:latin typeface="Poppins" panose="00000500000000000000" pitchFamily="2" charset="0"/>
                <a:cs typeface="Poppins" panose="00000500000000000000" pitchFamily="2" charset="0"/>
              </a:defRPr>
            </a:lvl1pPr>
          </a:lstStyle>
          <a:p>
            <a:pPr lvl="0"/>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accusantik</a:t>
            </a:r>
            <a:endParaRPr lang="en-US"/>
          </a:p>
        </p:txBody>
      </p:sp>
      <p:sp>
        <p:nvSpPr>
          <p:cNvPr id="18" name="Picture Placeholder 13">
            <a:extLst>
              <a:ext uri="{FF2B5EF4-FFF2-40B4-BE49-F238E27FC236}">
                <a16:creationId xmlns:a16="http://schemas.microsoft.com/office/drawing/2014/main" id="{3840FC0F-30D3-1A2E-0070-82896F2B8904}"/>
              </a:ext>
            </a:extLst>
          </p:cNvPr>
          <p:cNvSpPr>
            <a:spLocks noGrp="1"/>
          </p:cNvSpPr>
          <p:nvPr>
            <p:ph type="pic" sz="quarter" idx="22" hasCustomPrompt="1"/>
          </p:nvPr>
        </p:nvSpPr>
        <p:spPr>
          <a:xfrm>
            <a:off x="3476625" y="0"/>
            <a:ext cx="8715374" cy="6858000"/>
          </a:xfrm>
          <a:prstGeom prst="rect">
            <a:avLst/>
          </a:prstGeom>
          <a:solidFill>
            <a:schemeClr val="bg1"/>
          </a:solidFill>
        </p:spPr>
        <p:txBody>
          <a:bodyPr anchor="ctr"/>
          <a:lstStyle>
            <a:lvl1pPr marL="0" indent="0" algn="ctr">
              <a:buNone/>
              <a:defRPr sz="1300">
                <a:latin typeface="Poppins" panose="00000500000000000000" pitchFamily="2" charset="0"/>
                <a:cs typeface="Poppins"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insert image</a:t>
            </a:r>
          </a:p>
        </p:txBody>
      </p:sp>
      <p:sp>
        <p:nvSpPr>
          <p:cNvPr id="7" name="Text Placeholder 5">
            <a:extLst>
              <a:ext uri="{FF2B5EF4-FFF2-40B4-BE49-F238E27FC236}">
                <a16:creationId xmlns:a16="http://schemas.microsoft.com/office/drawing/2014/main" id="{ECA76F56-7A82-9F16-E1F1-8C70941073C6}"/>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solidFill>
                  <a:schemeClr val="tx1"/>
                </a:solidFill>
                <a:latin typeface="Poppins SemiBold" pitchFamily="2" charset="77"/>
                <a:cs typeface="Poppins SemiBold" pitchFamily="2" charset="77"/>
              </a:rPr>
              <a:t>|  NXP  |  </a:t>
            </a:r>
            <a:r>
              <a:rPr lang="en-GB" dirty="0">
                <a:latin typeface="Poppins" panose="00000500000000000000" pitchFamily="2" charset="0"/>
                <a:cs typeface="Poppins" panose="00000500000000000000" pitchFamily="2" charset="0"/>
              </a:rPr>
              <a:t>Public</a:t>
            </a:r>
            <a:endParaRPr lang="en-GB" dirty="0">
              <a:solidFill>
                <a:schemeClr val="tx1"/>
              </a:solidFill>
              <a:latin typeface="Poppins" panose="00000500000000000000" pitchFamily="2" charset="0"/>
              <a:cs typeface="Poppins" panose="00000500000000000000" pitchFamily="2" charset="0"/>
            </a:endParaRPr>
          </a:p>
        </p:txBody>
      </p:sp>
      <p:sp>
        <p:nvSpPr>
          <p:cNvPr id="8" name="Text Placeholder 5">
            <a:extLst>
              <a:ext uri="{FF2B5EF4-FFF2-40B4-BE49-F238E27FC236}">
                <a16:creationId xmlns:a16="http://schemas.microsoft.com/office/drawing/2014/main" id="{53F34DD4-6C38-2829-50C7-D2C3FD7BF85A}"/>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solidFill>
                  <a:schemeClr val="tx1"/>
                </a:solidFill>
                <a:latin typeface="Poppins" panose="00000500000000000000" pitchFamily="2" charset="0"/>
                <a:cs typeface="Poppins" panose="00000500000000000000" pitchFamily="2" charset="0"/>
              </a:rPr>
              <a:t>‹#›</a:t>
            </a:fld>
            <a:endParaRPr lang="en-GB">
              <a:solidFill>
                <a:schemeClr val="tx1"/>
              </a:solidFill>
              <a:latin typeface="Poppins" panose="00000500000000000000" pitchFamily="2" charset="0"/>
              <a:cs typeface="Poppins" panose="00000500000000000000" pitchFamily="2" charset="0"/>
            </a:endParaRPr>
          </a:p>
        </p:txBody>
      </p:sp>
      <p:sp>
        <p:nvSpPr>
          <p:cNvPr id="3" name="Title 4">
            <a:extLst>
              <a:ext uri="{FF2B5EF4-FFF2-40B4-BE49-F238E27FC236}">
                <a16:creationId xmlns:a16="http://schemas.microsoft.com/office/drawing/2014/main" id="{2DF415B5-BC03-D284-0472-96078327D764}"/>
              </a:ext>
            </a:extLst>
          </p:cNvPr>
          <p:cNvSpPr>
            <a:spLocks noGrp="1"/>
          </p:cNvSpPr>
          <p:nvPr>
            <p:ph type="title" hasCustomPrompt="1"/>
          </p:nvPr>
        </p:nvSpPr>
        <p:spPr>
          <a:xfrm>
            <a:off x="407988" y="1605035"/>
            <a:ext cx="2735891" cy="2108579"/>
          </a:xfrm>
          <a:prstGeom prst="rect">
            <a:avLst/>
          </a:prstGeom>
        </p:spPr>
        <p:txBody>
          <a:bodyPr lIns="0" tIns="0" rIns="0" bIns="0" anchor="b"/>
          <a:lstStyle>
            <a:lvl1pPr>
              <a:lnSpc>
                <a:spcPct val="100000"/>
              </a:lnSpc>
              <a:defRPr sz="2500"/>
            </a:lvl1pPr>
          </a:lstStyle>
          <a:p>
            <a:r>
              <a:rPr lang="en-US"/>
              <a:t>Slide title here over multiple lines if required</a:t>
            </a:r>
          </a:p>
        </p:txBody>
      </p:sp>
      <p:sp>
        <p:nvSpPr>
          <p:cNvPr id="5" name="Text Placeholder 14">
            <a:extLst>
              <a:ext uri="{FF2B5EF4-FFF2-40B4-BE49-F238E27FC236}">
                <a16:creationId xmlns:a16="http://schemas.microsoft.com/office/drawing/2014/main" id="{61A6108F-688D-00CE-1F0C-96CC714BBE0F}"/>
              </a:ext>
            </a:extLst>
          </p:cNvPr>
          <p:cNvSpPr>
            <a:spLocks noGrp="1"/>
          </p:cNvSpPr>
          <p:nvPr>
            <p:ph type="body" sz="quarter" idx="17" hasCustomPrompt="1"/>
          </p:nvPr>
        </p:nvSpPr>
        <p:spPr>
          <a:xfrm>
            <a:off x="400214" y="453700"/>
            <a:ext cx="27620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Tree>
    <p:extLst>
      <p:ext uri="{BB962C8B-B14F-4D97-AF65-F5344CB8AC3E}">
        <p14:creationId xmlns:p14="http://schemas.microsoft.com/office/powerpoint/2010/main" val="3708060628"/>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D6636-D6A0-C337-4A05-2425732FF2BC}"/>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a:latin typeface="Poppins SemiBold" panose="00000700000000000000" pitchFamily="2" charset="0"/>
              <a:cs typeface="Poppins SemiBold" panose="00000700000000000000" pitchFamily="2" charset="0"/>
            </a:endParaRPr>
          </a:p>
        </p:txBody>
      </p:sp>
      <p:sp>
        <p:nvSpPr>
          <p:cNvPr id="15" name="Picture Placeholder 14">
            <a:extLst>
              <a:ext uri="{FF2B5EF4-FFF2-40B4-BE49-F238E27FC236}">
                <a16:creationId xmlns:a16="http://schemas.microsoft.com/office/drawing/2014/main" id="{FD387F8D-8C3F-FF40-223D-B4A1BC7AD224}"/>
              </a:ext>
            </a:extLst>
          </p:cNvPr>
          <p:cNvSpPr>
            <a:spLocks noGrp="1"/>
          </p:cNvSpPr>
          <p:nvPr>
            <p:ph type="pic" sz="quarter" idx="17" hasCustomPrompt="1"/>
          </p:nvPr>
        </p:nvSpPr>
        <p:spPr>
          <a:xfrm>
            <a:off x="0" y="0"/>
            <a:ext cx="4003288" cy="6858000"/>
          </a:xfrm>
          <a:prstGeom prst="rect">
            <a:avLst/>
          </a:prstGeom>
          <a:noFill/>
        </p:spPr>
        <p:txBody>
          <a:bodyPr anchor="ctr"/>
          <a:lstStyle>
            <a:lvl1pPr marL="0" indent="0" algn="ctr">
              <a:buNone/>
              <a:defRPr sz="1300">
                <a:latin typeface="Poppins" panose="00000500000000000000" pitchFamily="2" charset="0"/>
                <a:cs typeface="Poppins"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insert image</a:t>
            </a:r>
          </a:p>
        </p:txBody>
      </p:sp>
      <p:sp>
        <p:nvSpPr>
          <p:cNvPr id="2" name="Text Placeholder 14">
            <a:extLst>
              <a:ext uri="{FF2B5EF4-FFF2-40B4-BE49-F238E27FC236}">
                <a16:creationId xmlns:a16="http://schemas.microsoft.com/office/drawing/2014/main" id="{68D833D0-D1EA-0453-7C67-5B1CE3BAD783}"/>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3" name="Text Placeholder 14">
            <a:extLst>
              <a:ext uri="{FF2B5EF4-FFF2-40B4-BE49-F238E27FC236}">
                <a16:creationId xmlns:a16="http://schemas.microsoft.com/office/drawing/2014/main" id="{9264E6B0-F9AE-B1F9-93AC-8A519A4A5EE8}"/>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tx1"/>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Secondary heading goes here</a:t>
            </a:r>
          </a:p>
        </p:txBody>
      </p:sp>
      <p:sp>
        <p:nvSpPr>
          <p:cNvPr id="9" name="Text Placeholder 5">
            <a:extLst>
              <a:ext uri="{FF2B5EF4-FFF2-40B4-BE49-F238E27FC236}">
                <a16:creationId xmlns:a16="http://schemas.microsoft.com/office/drawing/2014/main" id="{4A5B9995-81AD-8AA9-683A-78DBE91BF8D1}"/>
              </a:ext>
            </a:extLst>
          </p:cNvPr>
          <p:cNvSpPr txBox="1">
            <a:spLocks/>
          </p:cNvSpPr>
          <p:nvPr userDrawn="1"/>
        </p:nvSpPr>
        <p:spPr>
          <a:xfrm>
            <a:off x="11050743" y="6400258"/>
            <a:ext cx="114125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latin typeface="Poppins SemiBold" pitchFamily="2" charset="77"/>
                <a:cs typeface="Poppins SemiBold" pitchFamily="2" charset="77"/>
              </a:rPr>
              <a:t>|  NXP  |  </a:t>
            </a:r>
            <a:r>
              <a:rPr lang="en-GB" dirty="0">
                <a:latin typeface="Poppins" panose="00000500000000000000" pitchFamily="2" charset="0"/>
                <a:cs typeface="Poppins" panose="00000500000000000000" pitchFamily="2" charset="0"/>
              </a:rPr>
              <a:t>Public</a:t>
            </a:r>
          </a:p>
        </p:txBody>
      </p:sp>
      <p:sp>
        <p:nvSpPr>
          <p:cNvPr id="10" name="Text Placeholder 5">
            <a:extLst>
              <a:ext uri="{FF2B5EF4-FFF2-40B4-BE49-F238E27FC236}">
                <a16:creationId xmlns:a16="http://schemas.microsoft.com/office/drawing/2014/main" id="{0CDFBD57-209D-51C7-4616-FF4C6F00C443}"/>
              </a:ext>
            </a:extLst>
          </p:cNvPr>
          <p:cNvSpPr txBox="1">
            <a:spLocks/>
          </p:cNvSpPr>
          <p:nvPr userDrawn="1"/>
        </p:nvSpPr>
        <p:spPr>
          <a:xfrm>
            <a:off x="10830107"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latin typeface="Poppins" panose="00000500000000000000" pitchFamily="2" charset="0"/>
                <a:cs typeface="Poppins" panose="00000500000000000000" pitchFamily="2" charset="0"/>
              </a:rPr>
              <a:t>‹#›</a:t>
            </a:fld>
            <a:endParaRPr lang="en-GB">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323824810"/>
      </p:ext>
    </p:extLst>
  </p:cSld>
  <p:clrMapOvr>
    <a:masterClrMapping/>
  </p:clrMapOvr>
  <p:extLst>
    <p:ext uri="{DCECCB84-F9BA-43D5-87BE-67443E8EF086}">
      <p15:sldGuideLst xmlns:p15="http://schemas.microsoft.com/office/powerpoint/2012/main">
        <p15:guide id="1" orient="horz" pos="459">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right + content left">
    <p:spTree>
      <p:nvGrpSpPr>
        <p:cNvPr id="1" name=""/>
        <p:cNvGrpSpPr/>
        <p:nvPr/>
      </p:nvGrpSpPr>
      <p:grpSpPr>
        <a:xfrm>
          <a:off x="0" y="0"/>
          <a:ext cx="0" cy="0"/>
          <a:chOff x="0" y="0"/>
          <a:chExt cx="0" cy="0"/>
        </a:xfrm>
      </p:grpSpPr>
      <p:sp>
        <p:nvSpPr>
          <p:cNvPr id="9" name="Footer Placeholder 10">
            <a:extLst>
              <a:ext uri="{FF2B5EF4-FFF2-40B4-BE49-F238E27FC236}">
                <a16:creationId xmlns:a16="http://schemas.microsoft.com/office/drawing/2014/main" id="{FF3C8D76-C793-E670-BDE5-146FB59F9F70}"/>
              </a:ext>
            </a:extLst>
          </p:cNvPr>
          <p:cNvSpPr>
            <a:spLocks noGrp="1"/>
          </p:cNvSpPr>
          <p:nvPr>
            <p:ph type="ftr" sz="quarter" idx="3"/>
          </p:nvPr>
        </p:nvSpPr>
        <p:spPr>
          <a:xfrm>
            <a:off x="2206358" y="6229255"/>
            <a:ext cx="3239642" cy="365125"/>
          </a:xfrm>
          <a:prstGeom prst="rect">
            <a:avLst/>
          </a:prstGeom>
        </p:spPr>
        <p:txBody>
          <a:bodyPr vert="horz" lIns="0" tIns="0" rIns="0" bIns="0" rtlCol="0" anchor="b"/>
          <a:lstStyle>
            <a:lvl1pPr algn="l">
              <a:defRPr sz="800">
                <a:solidFill>
                  <a:schemeClr val="tx1">
                    <a:tint val="82000"/>
                  </a:schemeClr>
                </a:solidFill>
              </a:defRPr>
            </a:lvl1pPr>
          </a:lstStyle>
          <a:p>
            <a:r>
              <a:rPr lang="en-US"/>
              <a:t>Notes and sources</a:t>
            </a:r>
          </a:p>
        </p:txBody>
      </p:sp>
      <p:sp>
        <p:nvSpPr>
          <p:cNvPr id="7" name="Rectangle 6">
            <a:extLst>
              <a:ext uri="{FF2B5EF4-FFF2-40B4-BE49-F238E27FC236}">
                <a16:creationId xmlns:a16="http://schemas.microsoft.com/office/drawing/2014/main" id="{56B93ABC-DF5B-7122-E497-8DAC3BDA3DFA}"/>
              </a:ext>
            </a:extLst>
          </p:cNvPr>
          <p:cNvSpPr/>
          <p:nvPr userDrawn="1"/>
        </p:nvSpPr>
        <p:spPr>
          <a:xfrm>
            <a:off x="6096000" y="0"/>
            <a:ext cx="6096000" cy="6858000"/>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a:latin typeface="Poppins SemiBold" panose="00000700000000000000" pitchFamily="2" charset="0"/>
              <a:cs typeface="Poppins SemiBold" panose="00000700000000000000" pitchFamily="2" charset="0"/>
            </a:endParaRPr>
          </a:p>
        </p:txBody>
      </p:sp>
      <p:sp>
        <p:nvSpPr>
          <p:cNvPr id="15" name="Picture Placeholder 14">
            <a:extLst>
              <a:ext uri="{FF2B5EF4-FFF2-40B4-BE49-F238E27FC236}">
                <a16:creationId xmlns:a16="http://schemas.microsoft.com/office/drawing/2014/main" id="{FD387F8D-8C3F-FF40-223D-B4A1BC7AD224}"/>
              </a:ext>
            </a:extLst>
          </p:cNvPr>
          <p:cNvSpPr>
            <a:spLocks noGrp="1"/>
          </p:cNvSpPr>
          <p:nvPr>
            <p:ph type="pic" sz="quarter" idx="17" hasCustomPrompt="1"/>
          </p:nvPr>
        </p:nvSpPr>
        <p:spPr>
          <a:xfrm>
            <a:off x="6096000" y="0"/>
            <a:ext cx="6096000" cy="6858000"/>
          </a:xfrm>
          <a:prstGeom prst="rect">
            <a:avLst/>
          </a:prstGeom>
          <a:noFill/>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GB"/>
              <a:t>Click to insert image</a:t>
            </a:r>
          </a:p>
        </p:txBody>
      </p:sp>
      <p:sp>
        <p:nvSpPr>
          <p:cNvPr id="4" name="Text Placeholder 14">
            <a:extLst>
              <a:ext uri="{FF2B5EF4-FFF2-40B4-BE49-F238E27FC236}">
                <a16:creationId xmlns:a16="http://schemas.microsoft.com/office/drawing/2014/main" id="{B3237A92-0813-4C72-03F2-E999D7F7C307}"/>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5" name="Text Placeholder 14">
            <a:extLst>
              <a:ext uri="{FF2B5EF4-FFF2-40B4-BE49-F238E27FC236}">
                <a16:creationId xmlns:a16="http://schemas.microsoft.com/office/drawing/2014/main" id="{A93FC714-6301-1455-CB53-C2884948376E}"/>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buNone/>
              <a:defRPr sz="1200" b="0" i="0">
                <a:solidFill>
                  <a:schemeClr val="tx1"/>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Secondary heading goes here</a:t>
            </a:r>
          </a:p>
        </p:txBody>
      </p:sp>
      <p:sp>
        <p:nvSpPr>
          <p:cNvPr id="3" name="Text Placeholder 5">
            <a:extLst>
              <a:ext uri="{FF2B5EF4-FFF2-40B4-BE49-F238E27FC236}">
                <a16:creationId xmlns:a16="http://schemas.microsoft.com/office/drawing/2014/main" id="{EF90636A-148D-D1E5-3FF5-12C46A7F7B6E}"/>
              </a:ext>
            </a:extLst>
          </p:cNvPr>
          <p:cNvSpPr>
            <a:spLocks noGrp="1"/>
          </p:cNvSpPr>
          <p:nvPr>
            <p:ph type="body" sz="quarter" idx="20" hasCustomPrompt="1"/>
          </p:nvPr>
        </p:nvSpPr>
        <p:spPr>
          <a:xfrm>
            <a:off x="407988" y="3431023"/>
            <a:ext cx="5040860" cy="1968971"/>
          </a:xfrm>
          <a:prstGeom prst="rect">
            <a:avLst/>
          </a:prstGeom>
        </p:spPr>
        <p:txBody>
          <a:bodyPr lIns="0" tIns="0" rIns="0" bIns="0"/>
          <a:lstStyle>
            <a:lvl1pPr marL="0" indent="0">
              <a:lnSpc>
                <a:spcPct val="100000"/>
              </a:lnSpc>
              <a:buNone/>
              <a:defRPr sz="1500">
                <a:latin typeface="Poppins" panose="00000500000000000000" pitchFamily="2" charset="0"/>
                <a:cs typeface="Poppins" panose="00000500000000000000" pitchFamily="2" charset="0"/>
              </a:defRPr>
            </a:lvl1pPr>
          </a:lstStyle>
          <a:p>
            <a:pPr lvl="0"/>
            <a:r>
              <a:rPr lang="en-US" err="1"/>
              <a:t>Inctur</a:t>
            </a:r>
            <a:r>
              <a:rPr lang="en-US"/>
              <a:t>? </a:t>
            </a:r>
            <a:r>
              <a:rPr lang="en-US" err="1"/>
              <a:t>Otatur</a:t>
            </a:r>
            <a:r>
              <a:rPr lang="en-US"/>
              <a:t> </a:t>
            </a:r>
            <a:r>
              <a:rPr lang="en-US" err="1"/>
              <a:t>sendes</a:t>
            </a:r>
            <a:r>
              <a:rPr lang="en-US"/>
              <a:t> </a:t>
            </a:r>
            <a:r>
              <a:rPr lang="en-US" err="1"/>
              <a:t>sinctestest</a:t>
            </a:r>
            <a:r>
              <a:rPr lang="en-US"/>
              <a:t> et ex et </a:t>
            </a:r>
            <a:r>
              <a:rPr lang="en-US" err="1"/>
              <a:t>vollab</a:t>
            </a:r>
            <a:r>
              <a:rPr lang="en-US"/>
              <a:t> is del id </a:t>
            </a:r>
            <a:r>
              <a:rPr lang="en-US" err="1"/>
              <a:t>quaecust</a:t>
            </a:r>
            <a:r>
              <a:rPr lang="en-US"/>
              <a:t>, </a:t>
            </a:r>
            <a:r>
              <a:rPr lang="en-US" err="1"/>
              <a:t>inctemquam</a:t>
            </a:r>
            <a:r>
              <a:rPr lang="en-US"/>
              <a:t> </a:t>
            </a:r>
            <a:r>
              <a:rPr lang="en-US" err="1"/>
              <a:t>fuga</a:t>
            </a:r>
            <a:r>
              <a:rPr lang="en-US"/>
              <a:t>. Ne </a:t>
            </a:r>
            <a:r>
              <a:rPr lang="en-US" err="1"/>
              <a:t>pror</a:t>
            </a:r>
            <a:r>
              <a:rPr lang="en-US"/>
              <a:t> </a:t>
            </a:r>
            <a:r>
              <a:rPr lang="en-US" err="1"/>
              <a:t>arcia</a:t>
            </a:r>
            <a:r>
              <a:rPr lang="en-US"/>
              <a:t> nus </a:t>
            </a:r>
            <a:r>
              <a:rPr lang="en-US" err="1"/>
              <a:t>diti</a:t>
            </a:r>
            <a:endParaRPr lang="en-US"/>
          </a:p>
          <a:p>
            <a:pPr lvl="0"/>
            <a:r>
              <a:rPr lang="en-US"/>
              <a:t>Sones que </a:t>
            </a:r>
            <a:r>
              <a:rPr lang="en-US" err="1"/>
              <a:t>voloribus</a:t>
            </a:r>
            <a:r>
              <a:rPr lang="en-US"/>
              <a:t>, </a:t>
            </a:r>
            <a:r>
              <a:rPr lang="en-US" err="1"/>
              <a:t>sitati</a:t>
            </a:r>
            <a:r>
              <a:rPr lang="en-US"/>
              <a:t> </a:t>
            </a:r>
            <a:r>
              <a:rPr lang="en-US" err="1"/>
              <a:t>nimet</a:t>
            </a:r>
            <a:r>
              <a:rPr lang="en-US"/>
              <a:t>, </a:t>
            </a:r>
            <a:r>
              <a:rPr lang="en-US" err="1"/>
              <a:t>ut</a:t>
            </a:r>
            <a:r>
              <a:rPr lang="en-US"/>
              <a:t> </a:t>
            </a:r>
            <a:r>
              <a:rPr lang="en-US" err="1"/>
              <a:t>unt</a:t>
            </a:r>
            <a:r>
              <a:rPr lang="en-US"/>
              <a:t> </a:t>
            </a:r>
            <a:r>
              <a:rPr lang="en-US" err="1"/>
              <a:t>aris</a:t>
            </a:r>
            <a:r>
              <a:rPr lang="en-US"/>
              <a:t> </a:t>
            </a:r>
            <a:r>
              <a:rPr lang="en-US" err="1"/>
              <a:t>corest</a:t>
            </a:r>
            <a:endParaRPr lang="en-US"/>
          </a:p>
          <a:p>
            <a:pPr lvl="0"/>
            <a:r>
              <a:rPr lang="en-US" err="1"/>
              <a:t>Explaborit</a:t>
            </a:r>
            <a:r>
              <a:rPr lang="en-US"/>
              <a:t> </a:t>
            </a:r>
            <a:r>
              <a:rPr lang="en-US" err="1"/>
              <a:t>labo</a:t>
            </a:r>
            <a:r>
              <a:rPr lang="en-US"/>
              <a:t>. </a:t>
            </a:r>
            <a:r>
              <a:rPr lang="en-US" err="1"/>
              <a:t>Bor</a:t>
            </a:r>
            <a:r>
              <a:rPr lang="en-US"/>
              <a:t> </a:t>
            </a:r>
            <a:r>
              <a:rPr lang="en-US" err="1"/>
              <a:t>aut</a:t>
            </a:r>
            <a:r>
              <a:rPr lang="en-US"/>
              <a:t> </a:t>
            </a:r>
            <a:r>
              <a:rPr lang="en-US" err="1"/>
              <a:t>offic</a:t>
            </a:r>
            <a:r>
              <a:rPr lang="en-US"/>
              <a:t> </a:t>
            </a:r>
            <a:r>
              <a:rPr lang="en-US" err="1"/>
              <a:t>te</a:t>
            </a:r>
            <a:r>
              <a:rPr lang="en-US"/>
              <a:t> re </a:t>
            </a:r>
            <a:r>
              <a:rPr lang="en-US" err="1"/>
              <a:t>repratatem</a:t>
            </a:r>
            <a:r>
              <a:rPr lang="en-US"/>
              <a:t> </a:t>
            </a:r>
            <a:r>
              <a:rPr lang="en-US" err="1"/>
              <a:t>quis</a:t>
            </a:r>
            <a:r>
              <a:rPr lang="en-US"/>
              <a:t> </a:t>
            </a:r>
            <a:r>
              <a:rPr lang="en-US" err="1"/>
              <a:t>ut</a:t>
            </a:r>
            <a:r>
              <a:rPr lang="en-US"/>
              <a:t> il </a:t>
            </a:r>
            <a:r>
              <a:rPr lang="en-US" err="1"/>
              <a:t>ipsa</a:t>
            </a:r>
            <a:r>
              <a:rPr lang="en-US"/>
              <a:t> </a:t>
            </a:r>
            <a:r>
              <a:rPr lang="en-US" err="1"/>
              <a:t>vollaut</a:t>
            </a:r>
            <a:r>
              <a:rPr lang="en-US"/>
              <a:t> </a:t>
            </a:r>
            <a:r>
              <a:rPr lang="en-US" err="1"/>
              <a:t>volupta</a:t>
            </a:r>
            <a:r>
              <a:rPr lang="en-US"/>
              <a:t>.</a:t>
            </a:r>
          </a:p>
          <a:p>
            <a:pPr lvl="0"/>
            <a:endParaRPr lang="en-US"/>
          </a:p>
        </p:txBody>
      </p:sp>
      <p:sp>
        <p:nvSpPr>
          <p:cNvPr id="6" name="Title 4">
            <a:extLst>
              <a:ext uri="{FF2B5EF4-FFF2-40B4-BE49-F238E27FC236}">
                <a16:creationId xmlns:a16="http://schemas.microsoft.com/office/drawing/2014/main" id="{9028FE14-75D2-C23C-6FE7-530C1FD73CEC}"/>
              </a:ext>
            </a:extLst>
          </p:cNvPr>
          <p:cNvSpPr>
            <a:spLocks noGrp="1"/>
          </p:cNvSpPr>
          <p:nvPr>
            <p:ph type="title" hasCustomPrompt="1"/>
          </p:nvPr>
        </p:nvSpPr>
        <p:spPr>
          <a:xfrm>
            <a:off x="387514" y="1608657"/>
            <a:ext cx="5040860" cy="1454634"/>
          </a:xfrm>
          <a:prstGeom prst="rect">
            <a:avLst/>
          </a:prstGeom>
        </p:spPr>
        <p:txBody>
          <a:bodyPr lIns="0" tIns="0" rIns="0" bIns="0" anchor="b"/>
          <a:lstStyle>
            <a:lvl1pPr>
              <a:lnSpc>
                <a:spcPct val="100000"/>
              </a:lnSpc>
              <a:defRPr sz="2800"/>
            </a:lvl1pPr>
          </a:lstStyle>
          <a:p>
            <a:r>
              <a:rPr lang="en-US"/>
              <a:t>Slide title goes </a:t>
            </a:r>
            <a:br>
              <a:rPr lang="en-US"/>
            </a:br>
            <a:r>
              <a:rPr lang="en-US"/>
              <a:t>here over multiple</a:t>
            </a:r>
            <a:br>
              <a:rPr lang="en-US"/>
            </a:br>
            <a:r>
              <a:rPr lang="en-US"/>
              <a:t>lines if required</a:t>
            </a:r>
          </a:p>
        </p:txBody>
      </p:sp>
    </p:spTree>
    <p:extLst>
      <p:ext uri="{BB962C8B-B14F-4D97-AF65-F5344CB8AC3E}">
        <p14:creationId xmlns:p14="http://schemas.microsoft.com/office/powerpoint/2010/main" val="2101758636"/>
      </p:ext>
    </p:extLst>
  </p:cSld>
  <p:clrMapOvr>
    <a:masterClrMapping/>
  </p:clrMapOvr>
  <p:extLst>
    <p:ext uri="{DCECCB84-F9BA-43D5-87BE-67443E8EF086}">
      <p15:sldGuideLst xmlns:p15="http://schemas.microsoft.com/office/powerpoint/2012/main">
        <p15:guide id="1" orient="horz" pos="459">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XP + logo ">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591696F-04D1-9B06-1237-744CE5322B65}"/>
              </a:ext>
            </a:extLst>
          </p:cNvPr>
          <p:cNvGrpSpPr/>
          <p:nvPr userDrawn="1"/>
        </p:nvGrpSpPr>
        <p:grpSpPr>
          <a:xfrm>
            <a:off x="1329004" y="2629430"/>
            <a:ext cx="2894619" cy="979228"/>
            <a:chOff x="532238" y="532263"/>
            <a:chExt cx="1522954" cy="515204"/>
          </a:xfrm>
        </p:grpSpPr>
        <p:sp>
          <p:nvSpPr>
            <p:cNvPr id="4" name="Freeform: Shape 3">
              <a:extLst>
                <a:ext uri="{FF2B5EF4-FFF2-40B4-BE49-F238E27FC236}">
                  <a16:creationId xmlns:a16="http://schemas.microsoft.com/office/drawing/2014/main" id="{012B66B9-7611-B714-8794-C580ADF153EF}"/>
                </a:ext>
              </a:extLst>
            </p:cNvPr>
            <p:cNvSpPr/>
            <p:nvPr/>
          </p:nvSpPr>
          <p:spPr>
            <a:xfrm>
              <a:off x="532238" y="532263"/>
              <a:ext cx="584573" cy="515204"/>
            </a:xfrm>
            <a:custGeom>
              <a:avLst/>
              <a:gdLst>
                <a:gd name="connsiteX0" fmla="*/ 670274 w 919067"/>
                <a:gd name="connsiteY0" fmla="*/ 0 h 810006"/>
                <a:gd name="connsiteX1" fmla="*/ 670274 w 919067"/>
                <a:gd name="connsiteY1" fmla="*/ 489394 h 810006"/>
                <a:gd name="connsiteX2" fmla="*/ 248984 w 919067"/>
                <a:gd name="connsiteY2" fmla="*/ 0 h 810006"/>
                <a:gd name="connsiteX3" fmla="*/ 0 w 919067"/>
                <a:gd name="connsiteY3" fmla="*/ 0 h 810006"/>
                <a:gd name="connsiteX4" fmla="*/ 0 w 919067"/>
                <a:gd name="connsiteY4" fmla="*/ 809244 h 810006"/>
                <a:gd name="connsiteX5" fmla="*/ 476 w 919067"/>
                <a:gd name="connsiteY5" fmla="*/ 810006 h 810006"/>
                <a:gd name="connsiteX6" fmla="*/ 249174 w 919067"/>
                <a:gd name="connsiteY6" fmla="*/ 809911 h 810006"/>
                <a:gd name="connsiteX7" fmla="*/ 249079 w 919067"/>
                <a:gd name="connsiteY7" fmla="*/ 320516 h 810006"/>
                <a:gd name="connsiteX8" fmla="*/ 670370 w 919067"/>
                <a:gd name="connsiteY8" fmla="*/ 810006 h 810006"/>
                <a:gd name="connsiteX9" fmla="*/ 919067 w 919067"/>
                <a:gd name="connsiteY9" fmla="*/ 405003 h 810006"/>
                <a:gd name="connsiteX10" fmla="*/ 670370 w 919067"/>
                <a:gd name="connsiteY10"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067" h="810006">
                  <a:moveTo>
                    <a:pt x="670274" y="0"/>
                  </a:moveTo>
                  <a:lnTo>
                    <a:pt x="670274" y="489394"/>
                  </a:lnTo>
                  <a:lnTo>
                    <a:pt x="248984" y="0"/>
                  </a:lnTo>
                  <a:lnTo>
                    <a:pt x="0" y="0"/>
                  </a:lnTo>
                  <a:lnTo>
                    <a:pt x="0" y="809244"/>
                  </a:lnTo>
                  <a:lnTo>
                    <a:pt x="476" y="810006"/>
                  </a:lnTo>
                  <a:lnTo>
                    <a:pt x="249174" y="809911"/>
                  </a:lnTo>
                  <a:lnTo>
                    <a:pt x="249079" y="320516"/>
                  </a:lnTo>
                  <a:lnTo>
                    <a:pt x="670370" y="810006"/>
                  </a:lnTo>
                  <a:lnTo>
                    <a:pt x="919067" y="405003"/>
                  </a:lnTo>
                  <a:lnTo>
                    <a:pt x="670370" y="0"/>
                  </a:lnTo>
                </a:path>
              </a:pathLst>
            </a:custGeom>
            <a:solidFill>
              <a:srgbClr val="F9B500"/>
            </a:solidFill>
            <a:ln w="9525" cap="flat">
              <a:noFill/>
              <a:prstDash val="solid"/>
              <a:miter/>
            </a:ln>
          </p:spPr>
          <p:txBody>
            <a:bodyPr rtlCol="0" anchor="ctr"/>
            <a:lstStyle/>
            <a:p>
              <a:endParaRPr lang="en-US" dirty="0">
                <a:latin typeface="Poppins" panose="00000500000000000000" pitchFamily="2" charset="0"/>
              </a:endParaRPr>
            </a:p>
          </p:txBody>
        </p:sp>
        <p:sp>
          <p:nvSpPr>
            <p:cNvPr id="5" name="Freeform: Shape 4">
              <a:extLst>
                <a:ext uri="{FF2B5EF4-FFF2-40B4-BE49-F238E27FC236}">
                  <a16:creationId xmlns:a16="http://schemas.microsoft.com/office/drawing/2014/main" id="{CBB59CCC-1A5B-6EE8-1831-4D7D0F91EA95}"/>
                </a:ext>
              </a:extLst>
            </p:cNvPr>
            <p:cNvSpPr/>
            <p:nvPr/>
          </p:nvSpPr>
          <p:spPr>
            <a:xfrm>
              <a:off x="1484069" y="532263"/>
              <a:ext cx="571123" cy="515204"/>
            </a:xfrm>
            <a:custGeom>
              <a:avLst/>
              <a:gdLst>
                <a:gd name="connsiteX0" fmla="*/ 603599 w 897921"/>
                <a:gd name="connsiteY0" fmla="*/ 0 h 810006"/>
                <a:gd name="connsiteX1" fmla="*/ 248698 w 897921"/>
                <a:gd name="connsiteY1" fmla="*/ 0 h 810006"/>
                <a:gd name="connsiteX2" fmla="*/ 0 w 897921"/>
                <a:gd name="connsiteY2" fmla="*/ 405003 h 810006"/>
                <a:gd name="connsiteX3" fmla="*/ 248603 w 897921"/>
                <a:gd name="connsiteY3" fmla="*/ 810006 h 810006"/>
                <a:gd name="connsiteX4" fmla="*/ 248698 w 897921"/>
                <a:gd name="connsiteY4" fmla="*/ 810006 h 810006"/>
                <a:gd name="connsiteX5" fmla="*/ 248603 w 897921"/>
                <a:gd name="connsiteY5" fmla="*/ 631127 h 810006"/>
                <a:gd name="connsiteX6" fmla="*/ 668750 w 897921"/>
                <a:gd name="connsiteY6" fmla="*/ 631127 h 810006"/>
                <a:gd name="connsiteX7" fmla="*/ 897922 w 897921"/>
                <a:gd name="connsiteY7" fmla="*/ 372142 h 810006"/>
                <a:gd name="connsiteX8" fmla="*/ 897922 w 897921"/>
                <a:gd name="connsiteY8" fmla="*/ 276987 h 810006"/>
                <a:gd name="connsiteX9" fmla="*/ 603599 w 897921"/>
                <a:gd name="connsiteY9" fmla="*/ 0 h 810006"/>
                <a:gd name="connsiteX10" fmla="*/ 665702 w 897921"/>
                <a:gd name="connsiteY10" fmla="*/ 326803 h 810006"/>
                <a:gd name="connsiteX11" fmla="*/ 584835 w 897921"/>
                <a:gd name="connsiteY11" fmla="*/ 430054 h 810006"/>
                <a:gd name="connsiteX12" fmla="*/ 248984 w 897921"/>
                <a:gd name="connsiteY12" fmla="*/ 430054 h 810006"/>
                <a:gd name="connsiteX13" fmla="*/ 248984 w 897921"/>
                <a:gd name="connsiteY13" fmla="*/ 200882 h 810006"/>
                <a:gd name="connsiteX14" fmla="*/ 563499 w 897921"/>
                <a:gd name="connsiteY14" fmla="*/ 200882 h 810006"/>
                <a:gd name="connsiteX15" fmla="*/ 665702 w 897921"/>
                <a:gd name="connsiteY15" fmla="*/ 286893 h 810006"/>
                <a:gd name="connsiteX16" fmla="*/ 665702 w 897921"/>
                <a:gd name="connsiteY16" fmla="*/ 326803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921" h="810006">
                  <a:moveTo>
                    <a:pt x="603599" y="0"/>
                  </a:moveTo>
                  <a:lnTo>
                    <a:pt x="248698" y="0"/>
                  </a:lnTo>
                  <a:lnTo>
                    <a:pt x="0" y="405003"/>
                  </a:lnTo>
                  <a:lnTo>
                    <a:pt x="248603" y="810006"/>
                  </a:lnTo>
                  <a:lnTo>
                    <a:pt x="248698" y="810006"/>
                  </a:lnTo>
                  <a:lnTo>
                    <a:pt x="248603" y="631127"/>
                  </a:lnTo>
                  <a:lnTo>
                    <a:pt x="668750" y="631127"/>
                  </a:lnTo>
                  <a:cubicBezTo>
                    <a:pt x="845153" y="631127"/>
                    <a:pt x="897922" y="492728"/>
                    <a:pt x="897922" y="372142"/>
                  </a:cubicBezTo>
                  <a:lnTo>
                    <a:pt x="897922" y="276987"/>
                  </a:lnTo>
                  <a:cubicBezTo>
                    <a:pt x="897922" y="118300"/>
                    <a:pt x="840677" y="0"/>
                    <a:pt x="603599" y="0"/>
                  </a:cubicBezTo>
                  <a:close/>
                  <a:moveTo>
                    <a:pt x="665702" y="326803"/>
                  </a:moveTo>
                  <a:cubicBezTo>
                    <a:pt x="665702" y="374809"/>
                    <a:pt x="643223" y="430054"/>
                    <a:pt x="584835" y="430054"/>
                  </a:cubicBezTo>
                  <a:lnTo>
                    <a:pt x="248984" y="430054"/>
                  </a:lnTo>
                  <a:lnTo>
                    <a:pt x="248984" y="200882"/>
                  </a:lnTo>
                  <a:lnTo>
                    <a:pt x="563499" y="200882"/>
                  </a:lnTo>
                  <a:cubicBezTo>
                    <a:pt x="638747" y="200882"/>
                    <a:pt x="665702" y="232124"/>
                    <a:pt x="665702" y="286893"/>
                  </a:cubicBezTo>
                  <a:lnTo>
                    <a:pt x="665702" y="326803"/>
                  </a:lnTo>
                  <a:close/>
                </a:path>
              </a:pathLst>
            </a:custGeom>
            <a:solidFill>
              <a:srgbClr val="69CA00"/>
            </a:solidFill>
            <a:ln w="9525" cap="flat">
              <a:noFill/>
              <a:prstDash val="solid"/>
              <a:miter/>
            </a:ln>
          </p:spPr>
          <p:txBody>
            <a:bodyPr rtlCol="0" anchor="ctr"/>
            <a:lstStyle/>
            <a:p>
              <a:endParaRPr lang="en-US" dirty="0">
                <a:latin typeface="Poppins" panose="00000500000000000000" pitchFamily="2" charset="0"/>
              </a:endParaRPr>
            </a:p>
          </p:txBody>
        </p:sp>
        <p:sp>
          <p:nvSpPr>
            <p:cNvPr id="8" name="Freeform: Shape 7">
              <a:extLst>
                <a:ext uri="{FF2B5EF4-FFF2-40B4-BE49-F238E27FC236}">
                  <a16:creationId xmlns:a16="http://schemas.microsoft.com/office/drawing/2014/main" id="{40A97240-CCE8-5488-76AC-CF0E9B035643}"/>
                </a:ext>
              </a:extLst>
            </p:cNvPr>
            <p:cNvSpPr/>
            <p:nvPr/>
          </p:nvSpPr>
          <p:spPr>
            <a:xfrm>
              <a:off x="1006245" y="532263"/>
              <a:ext cx="588389" cy="515204"/>
            </a:xfrm>
            <a:custGeom>
              <a:avLst/>
              <a:gdLst>
                <a:gd name="connsiteX0" fmla="*/ 675894 w 925067"/>
                <a:gd name="connsiteY0" fmla="*/ 0 h 810006"/>
                <a:gd name="connsiteX1" fmla="*/ 630460 w 925067"/>
                <a:gd name="connsiteY1" fmla="*/ 0 h 810006"/>
                <a:gd name="connsiteX2" fmla="*/ 462534 w 925067"/>
                <a:gd name="connsiteY2" fmla="*/ 269177 h 810006"/>
                <a:gd name="connsiteX3" fmla="*/ 294704 w 925067"/>
                <a:gd name="connsiteY3" fmla="*/ 0 h 810006"/>
                <a:gd name="connsiteX4" fmla="*/ 248507 w 925067"/>
                <a:gd name="connsiteY4" fmla="*/ 0 h 810006"/>
                <a:gd name="connsiteX5" fmla="*/ 0 w 925067"/>
                <a:gd name="connsiteY5" fmla="*/ 0 h 810006"/>
                <a:gd name="connsiteX6" fmla="*/ 248698 w 925067"/>
                <a:gd name="connsiteY6" fmla="*/ 405003 h 810006"/>
                <a:gd name="connsiteX7" fmla="*/ 0 w 925067"/>
                <a:gd name="connsiteY7" fmla="*/ 810006 h 810006"/>
                <a:gd name="connsiteX8" fmla="*/ 248984 w 925067"/>
                <a:gd name="connsiteY8" fmla="*/ 810006 h 810006"/>
                <a:gd name="connsiteX9" fmla="*/ 294704 w 925067"/>
                <a:gd name="connsiteY9" fmla="*/ 810006 h 810006"/>
                <a:gd name="connsiteX10" fmla="*/ 462534 w 925067"/>
                <a:gd name="connsiteY10" fmla="*/ 540734 h 810006"/>
                <a:gd name="connsiteX11" fmla="*/ 630460 w 925067"/>
                <a:gd name="connsiteY11" fmla="*/ 810006 h 810006"/>
                <a:gd name="connsiteX12" fmla="*/ 676466 w 925067"/>
                <a:gd name="connsiteY12" fmla="*/ 810006 h 810006"/>
                <a:gd name="connsiteX13" fmla="*/ 925068 w 925067"/>
                <a:gd name="connsiteY13" fmla="*/ 809911 h 810006"/>
                <a:gd name="connsiteX14" fmla="*/ 676370 w 925067"/>
                <a:gd name="connsiteY14" fmla="*/ 405003 h 810006"/>
                <a:gd name="connsiteX15" fmla="*/ 925068 w 925067"/>
                <a:gd name="connsiteY15" fmla="*/ 0 h 810006"/>
                <a:gd name="connsiteX16" fmla="*/ 675894 w 925067"/>
                <a:gd name="connsiteY16" fmla="*/ 0 h 8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5067" h="810006">
                  <a:moveTo>
                    <a:pt x="675894" y="0"/>
                  </a:moveTo>
                  <a:lnTo>
                    <a:pt x="630460" y="0"/>
                  </a:lnTo>
                  <a:lnTo>
                    <a:pt x="462534" y="269177"/>
                  </a:lnTo>
                  <a:lnTo>
                    <a:pt x="294704" y="0"/>
                  </a:lnTo>
                  <a:lnTo>
                    <a:pt x="248507" y="0"/>
                  </a:lnTo>
                  <a:lnTo>
                    <a:pt x="0" y="0"/>
                  </a:lnTo>
                  <a:lnTo>
                    <a:pt x="248698" y="405003"/>
                  </a:lnTo>
                  <a:lnTo>
                    <a:pt x="0" y="810006"/>
                  </a:lnTo>
                  <a:lnTo>
                    <a:pt x="248984" y="810006"/>
                  </a:lnTo>
                  <a:lnTo>
                    <a:pt x="294704" y="810006"/>
                  </a:lnTo>
                  <a:lnTo>
                    <a:pt x="462534" y="540734"/>
                  </a:lnTo>
                  <a:lnTo>
                    <a:pt x="630460" y="810006"/>
                  </a:lnTo>
                  <a:lnTo>
                    <a:pt x="676466" y="810006"/>
                  </a:lnTo>
                  <a:lnTo>
                    <a:pt x="925068" y="809911"/>
                  </a:lnTo>
                  <a:lnTo>
                    <a:pt x="676370" y="405003"/>
                  </a:lnTo>
                  <a:lnTo>
                    <a:pt x="925068" y="0"/>
                  </a:lnTo>
                  <a:lnTo>
                    <a:pt x="675894" y="0"/>
                  </a:lnTo>
                </a:path>
              </a:pathLst>
            </a:custGeom>
            <a:solidFill>
              <a:srgbClr val="0EAFE0"/>
            </a:solidFill>
            <a:ln w="9525" cap="flat">
              <a:noFill/>
              <a:prstDash val="solid"/>
              <a:miter/>
            </a:ln>
          </p:spPr>
          <p:txBody>
            <a:bodyPr rtlCol="0" anchor="ctr"/>
            <a:lstStyle/>
            <a:p>
              <a:endParaRPr lang="en-US" dirty="0">
                <a:latin typeface="Poppins" panose="00000500000000000000" pitchFamily="2" charset="0"/>
              </a:endParaRPr>
            </a:p>
          </p:txBody>
        </p:sp>
      </p:grpSp>
      <p:sp>
        <p:nvSpPr>
          <p:cNvPr id="12" name="Rectangle: Rounded Corners 11">
            <a:hlinkClick r:id="rId2"/>
            <a:extLst>
              <a:ext uri="{FF2B5EF4-FFF2-40B4-BE49-F238E27FC236}">
                <a16:creationId xmlns:a16="http://schemas.microsoft.com/office/drawing/2014/main" id="{75A8E5E3-17F6-9917-83F2-08D1544F023A}"/>
              </a:ext>
            </a:extLst>
          </p:cNvPr>
          <p:cNvSpPr/>
          <p:nvPr userDrawn="1"/>
        </p:nvSpPr>
        <p:spPr>
          <a:xfrm>
            <a:off x="1342652" y="5761384"/>
            <a:ext cx="1509927" cy="305544"/>
          </a:xfrm>
          <a:prstGeom prst="roundRect">
            <a:avLst>
              <a:gd name="adj" fmla="val 50000"/>
            </a:avLst>
          </a:prstGeom>
          <a:solidFill>
            <a:schemeClr val="bg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algn="ctr"/>
            <a:r>
              <a:rPr lang="en-US" sz="1300" dirty="0">
                <a:solidFill>
                  <a:schemeClr val="tx2">
                    <a:lumMod val="10000"/>
                    <a:lumOff val="90000"/>
                  </a:schemeClr>
                </a:solidFill>
                <a:latin typeface="Poppins SemiBold" panose="00000700000000000000" pitchFamily="2" charset="0"/>
                <a:cs typeface="Poppins SemiBold" panose="00000700000000000000" pitchFamily="2" charset="0"/>
              </a:rPr>
              <a:t>nxp.com</a:t>
            </a:r>
          </a:p>
        </p:txBody>
      </p:sp>
      <p:pic>
        <p:nvPicPr>
          <p:cNvPr id="7" name="Picture 6">
            <a:extLst>
              <a:ext uri="{FF2B5EF4-FFF2-40B4-BE49-F238E27FC236}">
                <a16:creationId xmlns:a16="http://schemas.microsoft.com/office/drawing/2014/main" id="{8A73A6ED-42EE-B8D0-D9FF-38A04D959106}"/>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63340" y="0"/>
            <a:ext cx="8328660" cy="6858000"/>
          </a:xfrm>
          <a:prstGeom prst="rect">
            <a:avLst/>
          </a:prstGeom>
        </p:spPr>
      </p:pic>
      <p:sp>
        <p:nvSpPr>
          <p:cNvPr id="3" name="Text Placeholder 5">
            <a:extLst>
              <a:ext uri="{FF2B5EF4-FFF2-40B4-BE49-F238E27FC236}">
                <a16:creationId xmlns:a16="http://schemas.microsoft.com/office/drawing/2014/main" id="{0430BA5F-BFE6-F50D-6334-D0BC11439464}"/>
              </a:ext>
            </a:extLst>
          </p:cNvPr>
          <p:cNvSpPr txBox="1">
            <a:spLocks/>
          </p:cNvSpPr>
          <p:nvPr userDrawn="1"/>
        </p:nvSpPr>
        <p:spPr>
          <a:xfrm>
            <a:off x="1343025" y="6292680"/>
            <a:ext cx="5062539" cy="274863"/>
          </a:xfrm>
          <a:prstGeom prst="rect">
            <a:avLst/>
          </a:prstGeom>
        </p:spPr>
        <p:txBody>
          <a:bodyPr lIns="0" tIns="0" rIns="0" bIns="0" anchor="b"/>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0" i="0" dirty="0">
                <a:solidFill>
                  <a:schemeClr val="tx1">
                    <a:lumMod val="50000"/>
                  </a:schemeClr>
                </a:solidFill>
                <a:latin typeface="Poppins SemiBold" pitchFamily="2" charset="77"/>
                <a:cs typeface="Poppins SemiBold" pitchFamily="2" charset="77"/>
              </a:rPr>
              <a:t>|  Public  |  </a:t>
            </a:r>
            <a:r>
              <a:rPr lang="en-US" sz="800" b="0" i="0" dirty="0">
                <a:solidFill>
                  <a:schemeClr val="tx1">
                    <a:lumMod val="50000"/>
                  </a:schemeClr>
                </a:solidFill>
                <a:latin typeface="Poppins" panose="00000500000000000000" pitchFamily="2" charset="0"/>
                <a:cs typeface="Poppins" panose="00000500000000000000" pitchFamily="2" charset="0"/>
              </a:rPr>
              <a:t>NXP and the NXP logo are trademarks of NXP B.V. All other product </a:t>
            </a:r>
            <a:br>
              <a:rPr lang="en-US" sz="800" b="0" i="0" dirty="0">
                <a:solidFill>
                  <a:schemeClr val="tx1">
                    <a:lumMod val="50000"/>
                  </a:schemeClr>
                </a:solidFill>
                <a:latin typeface="Poppins" panose="00000500000000000000" pitchFamily="2" charset="0"/>
                <a:cs typeface="Poppins" panose="00000500000000000000" pitchFamily="2" charset="0"/>
              </a:rPr>
            </a:br>
            <a:r>
              <a:rPr lang="en-US" sz="800" b="0" i="0" dirty="0">
                <a:solidFill>
                  <a:schemeClr val="tx1">
                    <a:lumMod val="50000"/>
                  </a:schemeClr>
                </a:solidFill>
                <a:latin typeface="Poppins" panose="00000500000000000000" pitchFamily="2" charset="0"/>
                <a:cs typeface="Poppins" panose="00000500000000000000" pitchFamily="2" charset="0"/>
              </a:rPr>
              <a:t>or service names are the property of their respective owners. © 2024 NXP B.V.</a:t>
            </a:r>
          </a:p>
        </p:txBody>
      </p:sp>
    </p:spTree>
    <p:extLst>
      <p:ext uri="{BB962C8B-B14F-4D97-AF65-F5344CB8AC3E}">
        <p14:creationId xmlns:p14="http://schemas.microsoft.com/office/powerpoint/2010/main" val="446353270"/>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image smal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D7682D-4DE4-4B99-3A29-AED2B60445F6}"/>
              </a:ext>
            </a:extLst>
          </p:cNvPr>
          <p:cNvSpPr/>
          <p:nvPr userDrawn="1"/>
        </p:nvSpPr>
        <p:spPr>
          <a:xfrm>
            <a:off x="6096000" y="0"/>
            <a:ext cx="6096000" cy="6858000"/>
          </a:xfrm>
          <a:prstGeom prst="rect">
            <a:avLst/>
          </a:prstGeom>
          <a:solidFill>
            <a:srgbClr val="F7F4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4">
            <a:extLst>
              <a:ext uri="{FF2B5EF4-FFF2-40B4-BE49-F238E27FC236}">
                <a16:creationId xmlns:a16="http://schemas.microsoft.com/office/drawing/2014/main" id="{21245394-80EC-F0AD-009D-284FEEB2B031}"/>
              </a:ext>
            </a:extLst>
          </p:cNvPr>
          <p:cNvSpPr>
            <a:spLocks noGrp="1"/>
          </p:cNvSpPr>
          <p:nvPr>
            <p:ph type="pic" sz="quarter" idx="17" hasCustomPrompt="1"/>
          </p:nvPr>
        </p:nvSpPr>
        <p:spPr>
          <a:xfrm>
            <a:off x="6591300" y="1652127"/>
            <a:ext cx="5048250" cy="4748128"/>
          </a:xfrm>
          <a:prstGeom prst="rect">
            <a:avLst/>
          </a:prstGeom>
          <a:solidFill>
            <a:schemeClr val="tx2">
              <a:lumMod val="10000"/>
              <a:lumOff val="90000"/>
            </a:schemeClr>
          </a:solidFill>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GB"/>
              <a:t>Click to insert image</a:t>
            </a:r>
          </a:p>
        </p:txBody>
      </p:sp>
      <p:sp>
        <p:nvSpPr>
          <p:cNvPr id="4" name="Text Placeholder 14">
            <a:extLst>
              <a:ext uri="{FF2B5EF4-FFF2-40B4-BE49-F238E27FC236}">
                <a16:creationId xmlns:a16="http://schemas.microsoft.com/office/drawing/2014/main" id="{0D70F547-8B83-B174-3270-794B37206E09}"/>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5" name="Text Placeholder 14">
            <a:extLst>
              <a:ext uri="{FF2B5EF4-FFF2-40B4-BE49-F238E27FC236}">
                <a16:creationId xmlns:a16="http://schemas.microsoft.com/office/drawing/2014/main" id="{02BFD391-315F-7AC1-72E9-50EF2689B00A}"/>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tx1"/>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Secondary heading goes here</a:t>
            </a:r>
          </a:p>
        </p:txBody>
      </p:sp>
      <p:sp>
        <p:nvSpPr>
          <p:cNvPr id="2" name="Text Placeholder 5">
            <a:extLst>
              <a:ext uri="{FF2B5EF4-FFF2-40B4-BE49-F238E27FC236}">
                <a16:creationId xmlns:a16="http://schemas.microsoft.com/office/drawing/2014/main" id="{C6218B57-AD97-875E-74F8-922F32AFF782}"/>
              </a:ext>
            </a:extLst>
          </p:cNvPr>
          <p:cNvSpPr>
            <a:spLocks noGrp="1"/>
          </p:cNvSpPr>
          <p:nvPr>
            <p:ph type="body" sz="quarter" idx="20" hasCustomPrompt="1"/>
          </p:nvPr>
        </p:nvSpPr>
        <p:spPr>
          <a:xfrm>
            <a:off x="407988" y="3431023"/>
            <a:ext cx="5040860" cy="1968971"/>
          </a:xfrm>
          <a:prstGeom prst="rect">
            <a:avLst/>
          </a:prstGeom>
        </p:spPr>
        <p:txBody>
          <a:bodyPr lIns="0" tIns="0" rIns="0" bIns="0"/>
          <a:lstStyle>
            <a:lvl1pPr marL="0" indent="0">
              <a:lnSpc>
                <a:spcPct val="100000"/>
              </a:lnSpc>
              <a:buNone/>
              <a:defRPr sz="1500">
                <a:latin typeface="Poppins" panose="00000500000000000000" pitchFamily="2" charset="0"/>
                <a:cs typeface="Poppins" panose="00000500000000000000" pitchFamily="2" charset="0"/>
              </a:defRPr>
            </a:lvl1pPr>
          </a:lstStyle>
          <a:p>
            <a:pPr lvl="0"/>
            <a:r>
              <a:rPr lang="en-US" err="1"/>
              <a:t>Inctur</a:t>
            </a:r>
            <a:r>
              <a:rPr lang="en-US"/>
              <a:t>? </a:t>
            </a:r>
            <a:r>
              <a:rPr lang="en-US" err="1"/>
              <a:t>Otatur</a:t>
            </a:r>
            <a:r>
              <a:rPr lang="en-US"/>
              <a:t> </a:t>
            </a:r>
            <a:r>
              <a:rPr lang="en-US" err="1"/>
              <a:t>sendes</a:t>
            </a:r>
            <a:r>
              <a:rPr lang="en-US"/>
              <a:t> </a:t>
            </a:r>
            <a:r>
              <a:rPr lang="en-US" err="1"/>
              <a:t>sinctestest</a:t>
            </a:r>
            <a:r>
              <a:rPr lang="en-US"/>
              <a:t> et ex et </a:t>
            </a:r>
            <a:r>
              <a:rPr lang="en-US" err="1"/>
              <a:t>vollab</a:t>
            </a:r>
            <a:r>
              <a:rPr lang="en-US"/>
              <a:t> is del id </a:t>
            </a:r>
            <a:r>
              <a:rPr lang="en-US" err="1"/>
              <a:t>quaecust</a:t>
            </a:r>
            <a:r>
              <a:rPr lang="en-US"/>
              <a:t>, </a:t>
            </a:r>
            <a:r>
              <a:rPr lang="en-US" err="1"/>
              <a:t>inctemquam</a:t>
            </a:r>
            <a:r>
              <a:rPr lang="en-US"/>
              <a:t> </a:t>
            </a:r>
            <a:r>
              <a:rPr lang="en-US" err="1"/>
              <a:t>fuga</a:t>
            </a:r>
            <a:r>
              <a:rPr lang="en-US"/>
              <a:t>. Ne </a:t>
            </a:r>
            <a:r>
              <a:rPr lang="en-US" err="1"/>
              <a:t>pror</a:t>
            </a:r>
            <a:r>
              <a:rPr lang="en-US"/>
              <a:t> </a:t>
            </a:r>
            <a:r>
              <a:rPr lang="en-US" err="1"/>
              <a:t>arcia</a:t>
            </a:r>
            <a:r>
              <a:rPr lang="en-US"/>
              <a:t> nus </a:t>
            </a:r>
            <a:r>
              <a:rPr lang="en-US" err="1"/>
              <a:t>diti</a:t>
            </a:r>
            <a:endParaRPr lang="en-US"/>
          </a:p>
          <a:p>
            <a:pPr lvl="0"/>
            <a:r>
              <a:rPr lang="en-US"/>
              <a:t>Sones que </a:t>
            </a:r>
            <a:r>
              <a:rPr lang="en-US" err="1"/>
              <a:t>voloribus</a:t>
            </a:r>
            <a:r>
              <a:rPr lang="en-US"/>
              <a:t>, </a:t>
            </a:r>
            <a:r>
              <a:rPr lang="en-US" err="1"/>
              <a:t>sitati</a:t>
            </a:r>
            <a:r>
              <a:rPr lang="en-US"/>
              <a:t> </a:t>
            </a:r>
            <a:r>
              <a:rPr lang="en-US" err="1"/>
              <a:t>nimet</a:t>
            </a:r>
            <a:r>
              <a:rPr lang="en-US"/>
              <a:t>, </a:t>
            </a:r>
            <a:r>
              <a:rPr lang="en-US" err="1"/>
              <a:t>ut</a:t>
            </a:r>
            <a:r>
              <a:rPr lang="en-US"/>
              <a:t> </a:t>
            </a:r>
            <a:r>
              <a:rPr lang="en-US" err="1"/>
              <a:t>unt</a:t>
            </a:r>
            <a:r>
              <a:rPr lang="en-US"/>
              <a:t> </a:t>
            </a:r>
            <a:r>
              <a:rPr lang="en-US" err="1"/>
              <a:t>aris</a:t>
            </a:r>
            <a:r>
              <a:rPr lang="en-US"/>
              <a:t> </a:t>
            </a:r>
            <a:r>
              <a:rPr lang="en-US" err="1"/>
              <a:t>corest</a:t>
            </a:r>
            <a:endParaRPr lang="en-US"/>
          </a:p>
          <a:p>
            <a:pPr lvl="0"/>
            <a:r>
              <a:rPr lang="en-US" err="1"/>
              <a:t>Explaborit</a:t>
            </a:r>
            <a:r>
              <a:rPr lang="en-US"/>
              <a:t> </a:t>
            </a:r>
            <a:r>
              <a:rPr lang="en-US" err="1"/>
              <a:t>labo</a:t>
            </a:r>
            <a:r>
              <a:rPr lang="en-US"/>
              <a:t>. </a:t>
            </a:r>
            <a:r>
              <a:rPr lang="en-US" err="1"/>
              <a:t>Bor</a:t>
            </a:r>
            <a:r>
              <a:rPr lang="en-US"/>
              <a:t> </a:t>
            </a:r>
            <a:r>
              <a:rPr lang="en-US" err="1"/>
              <a:t>aut</a:t>
            </a:r>
            <a:r>
              <a:rPr lang="en-US"/>
              <a:t> </a:t>
            </a:r>
            <a:r>
              <a:rPr lang="en-US" err="1"/>
              <a:t>offic</a:t>
            </a:r>
            <a:r>
              <a:rPr lang="en-US"/>
              <a:t> </a:t>
            </a:r>
            <a:r>
              <a:rPr lang="en-US" err="1"/>
              <a:t>te</a:t>
            </a:r>
            <a:r>
              <a:rPr lang="en-US"/>
              <a:t> re </a:t>
            </a:r>
            <a:r>
              <a:rPr lang="en-US" err="1"/>
              <a:t>repratatem</a:t>
            </a:r>
            <a:r>
              <a:rPr lang="en-US"/>
              <a:t> </a:t>
            </a:r>
            <a:r>
              <a:rPr lang="en-US" err="1"/>
              <a:t>quis</a:t>
            </a:r>
            <a:r>
              <a:rPr lang="en-US"/>
              <a:t> </a:t>
            </a:r>
            <a:r>
              <a:rPr lang="en-US" err="1"/>
              <a:t>ut</a:t>
            </a:r>
            <a:r>
              <a:rPr lang="en-US"/>
              <a:t> il </a:t>
            </a:r>
            <a:r>
              <a:rPr lang="en-US" err="1"/>
              <a:t>ipsa</a:t>
            </a:r>
            <a:r>
              <a:rPr lang="en-US"/>
              <a:t> </a:t>
            </a:r>
            <a:r>
              <a:rPr lang="en-US" err="1"/>
              <a:t>vollaut</a:t>
            </a:r>
            <a:r>
              <a:rPr lang="en-US"/>
              <a:t> </a:t>
            </a:r>
            <a:r>
              <a:rPr lang="en-US" err="1"/>
              <a:t>volupta</a:t>
            </a:r>
            <a:r>
              <a:rPr lang="en-US"/>
              <a:t>.</a:t>
            </a:r>
          </a:p>
          <a:p>
            <a:pPr lvl="0"/>
            <a:endParaRPr lang="en-US"/>
          </a:p>
        </p:txBody>
      </p:sp>
      <p:sp>
        <p:nvSpPr>
          <p:cNvPr id="3" name="Title 4">
            <a:extLst>
              <a:ext uri="{FF2B5EF4-FFF2-40B4-BE49-F238E27FC236}">
                <a16:creationId xmlns:a16="http://schemas.microsoft.com/office/drawing/2014/main" id="{8BA229B9-D9CA-C3D4-0C1C-2304030829B9}"/>
              </a:ext>
            </a:extLst>
          </p:cNvPr>
          <p:cNvSpPr>
            <a:spLocks noGrp="1"/>
          </p:cNvSpPr>
          <p:nvPr>
            <p:ph type="title" hasCustomPrompt="1"/>
          </p:nvPr>
        </p:nvSpPr>
        <p:spPr>
          <a:xfrm>
            <a:off x="387514" y="1608657"/>
            <a:ext cx="5040860" cy="1454634"/>
          </a:xfrm>
          <a:prstGeom prst="rect">
            <a:avLst/>
          </a:prstGeom>
        </p:spPr>
        <p:txBody>
          <a:bodyPr lIns="0" tIns="0" rIns="0" bIns="0" anchor="b"/>
          <a:lstStyle>
            <a:lvl1pPr>
              <a:lnSpc>
                <a:spcPct val="100000"/>
              </a:lnSpc>
              <a:defRPr sz="2800"/>
            </a:lvl1pPr>
          </a:lstStyle>
          <a:p>
            <a:r>
              <a:rPr lang="en-US"/>
              <a:t>Slide title goes </a:t>
            </a:r>
            <a:br>
              <a:rPr lang="en-US"/>
            </a:br>
            <a:r>
              <a:rPr lang="en-US"/>
              <a:t>here over multiple</a:t>
            </a:r>
            <a:br>
              <a:rPr lang="en-US"/>
            </a:br>
            <a:r>
              <a:rPr lang="en-US"/>
              <a:t>lines if required</a:t>
            </a:r>
          </a:p>
        </p:txBody>
      </p:sp>
    </p:spTree>
    <p:extLst>
      <p:ext uri="{BB962C8B-B14F-4D97-AF65-F5344CB8AC3E}">
        <p14:creationId xmlns:p14="http://schemas.microsoft.com/office/powerpoint/2010/main" val="930254350"/>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guide id="5" orient="horz" pos="1865">
          <p15:clr>
            <a:srgbClr val="FBAE40"/>
          </p15:clr>
        </p15:guide>
        <p15:guide id="6" orient="horz" pos="159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3 vertical">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4195DF01-9D0D-7532-1195-7E763F0CDE57}"/>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7" name="Text Placeholder 14">
            <a:extLst>
              <a:ext uri="{FF2B5EF4-FFF2-40B4-BE49-F238E27FC236}">
                <a16:creationId xmlns:a16="http://schemas.microsoft.com/office/drawing/2014/main" id="{1AE905AA-AFA2-0B96-B385-D32652EF1BBB}"/>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tx1"/>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Secondary heading goes here</a:t>
            </a:r>
          </a:p>
        </p:txBody>
      </p:sp>
      <p:sp>
        <p:nvSpPr>
          <p:cNvPr id="3" name="Title 4">
            <a:extLst>
              <a:ext uri="{FF2B5EF4-FFF2-40B4-BE49-F238E27FC236}">
                <a16:creationId xmlns:a16="http://schemas.microsoft.com/office/drawing/2014/main" id="{A2CF2C2A-6861-B755-0D80-9B629CD0F7EA}"/>
              </a:ext>
            </a:extLst>
          </p:cNvPr>
          <p:cNvSpPr>
            <a:spLocks noGrp="1"/>
          </p:cNvSpPr>
          <p:nvPr>
            <p:ph type="title" hasCustomPrompt="1"/>
          </p:nvPr>
        </p:nvSpPr>
        <p:spPr>
          <a:xfrm>
            <a:off x="386074" y="1682705"/>
            <a:ext cx="5040860" cy="952758"/>
          </a:xfrm>
          <a:prstGeom prst="rect">
            <a:avLst/>
          </a:prstGeom>
        </p:spPr>
        <p:txBody>
          <a:bodyPr lIns="0" tIns="0" rIns="0" bIns="0" anchor="b"/>
          <a:lstStyle>
            <a:lvl1pPr>
              <a:lnSpc>
                <a:spcPct val="100000"/>
              </a:lnSpc>
              <a:defRPr sz="2800"/>
            </a:lvl1pPr>
          </a:lstStyle>
          <a:p>
            <a:r>
              <a:rPr lang="en-US"/>
              <a:t>Slide title goes here over multiple lines if required</a:t>
            </a:r>
          </a:p>
        </p:txBody>
      </p:sp>
      <p:sp>
        <p:nvSpPr>
          <p:cNvPr id="10" name="Text Placeholder 7">
            <a:extLst>
              <a:ext uri="{FF2B5EF4-FFF2-40B4-BE49-F238E27FC236}">
                <a16:creationId xmlns:a16="http://schemas.microsoft.com/office/drawing/2014/main" id="{CA3FDDD5-8639-18E9-8B3B-8437AADE25EE}"/>
              </a:ext>
            </a:extLst>
          </p:cNvPr>
          <p:cNvSpPr>
            <a:spLocks noGrp="1"/>
          </p:cNvSpPr>
          <p:nvPr>
            <p:ph type="body" sz="quarter" idx="14" hasCustomPrompt="1"/>
          </p:nvPr>
        </p:nvSpPr>
        <p:spPr>
          <a:xfrm>
            <a:off x="379413" y="2894274"/>
            <a:ext cx="5066587" cy="3038213"/>
          </a:xfrm>
          <a:prstGeom prst="rect">
            <a:avLst/>
          </a:prstGeom>
        </p:spPr>
        <p:txBody>
          <a:bodyPr lIns="0" tIns="0" rIns="0" bIns="0">
            <a:normAutofit/>
          </a:bodyPr>
          <a:lstStyle>
            <a:lvl1pPr marL="171450" indent="-171450">
              <a:lnSpc>
                <a:spcPct val="110000"/>
              </a:lnSpc>
              <a:spcBef>
                <a:spcPts val="1200"/>
              </a:spcBef>
              <a:buFont typeface="Arial" panose="020B0604020202020204" pitchFamily="34" charset="0"/>
              <a:buChar char="•"/>
              <a:defRPr sz="1800">
                <a:latin typeface="Poppins" panose="00000500000000000000" pitchFamily="2" charset="0"/>
                <a:cs typeface="Poppins" panose="00000500000000000000" pitchFamily="2" charset="0"/>
              </a:defRPr>
            </a:lvl1pPr>
            <a:lvl2pPr marL="344488" indent="-173038">
              <a:lnSpc>
                <a:spcPct val="110000"/>
              </a:lnSpc>
              <a:spcBef>
                <a:spcPts val="1200"/>
              </a:spcBef>
              <a:buFont typeface="Poppins" panose="00000500000000000000" pitchFamily="2" charset="0"/>
              <a:buChar char="−"/>
              <a:defRPr sz="1600">
                <a:latin typeface="Poppins" panose="00000500000000000000" pitchFamily="2" charset="0"/>
                <a:cs typeface="Poppins" panose="00000500000000000000" pitchFamily="2" charset="0"/>
              </a:defRPr>
            </a:lvl2pPr>
            <a:lvl3pPr marL="515938" indent="-171450">
              <a:lnSpc>
                <a:spcPct val="110000"/>
              </a:lnSpc>
              <a:spcBef>
                <a:spcPts val="1200"/>
              </a:spcBef>
              <a:defRPr sz="1400">
                <a:latin typeface="Poppins" panose="00000500000000000000" pitchFamily="2" charset="0"/>
                <a:cs typeface="Poppins" panose="00000500000000000000" pitchFamily="2" charset="0"/>
              </a:defRPr>
            </a:lvl3pPr>
            <a:lvl4pPr marL="688975" indent="-173038">
              <a:lnSpc>
                <a:spcPct val="110000"/>
              </a:lnSpc>
              <a:spcBef>
                <a:spcPts val="1200"/>
              </a:spcBef>
              <a:buFont typeface="Poppins" panose="00000500000000000000" pitchFamily="2" charset="0"/>
              <a:buChar char="−"/>
              <a:defRPr sz="1200">
                <a:latin typeface="Poppins" panose="00000500000000000000" pitchFamily="2" charset="0"/>
                <a:cs typeface="Poppins" panose="00000500000000000000" pitchFamily="2" charset="0"/>
              </a:defRPr>
            </a:lvl4pPr>
            <a:lvl5pPr marL="855663" indent="-166688">
              <a:lnSpc>
                <a:spcPct val="110000"/>
              </a:lnSpc>
              <a:spcBef>
                <a:spcPts val="1200"/>
              </a:spcBef>
              <a:defRPr sz="1000">
                <a:latin typeface="Poppins" panose="00000500000000000000" pitchFamily="2" charset="0"/>
                <a:cs typeface="Poppins" panose="00000500000000000000" pitchFamily="2" charset="0"/>
              </a:defRPr>
            </a:lvl5pPr>
          </a:lstStyle>
          <a:p>
            <a:pPr lvl="0"/>
            <a:r>
              <a:rPr lang="en-US"/>
              <a:t>Click to add first level text</a:t>
            </a:r>
          </a:p>
          <a:p>
            <a:pPr lvl="1"/>
            <a:r>
              <a:rPr lang="en-US"/>
              <a:t>Second level</a:t>
            </a:r>
          </a:p>
          <a:p>
            <a:pPr lvl="2"/>
            <a:r>
              <a:rPr lang="en-US"/>
              <a:t>Third level</a:t>
            </a:r>
          </a:p>
          <a:p>
            <a:pPr lvl="3"/>
            <a:r>
              <a:rPr lang="en-US"/>
              <a:t>Fourth level</a:t>
            </a:r>
          </a:p>
          <a:p>
            <a:pPr lvl="4"/>
            <a:r>
              <a:rPr lang="en-US"/>
              <a:t>Fifth level</a:t>
            </a:r>
          </a:p>
        </p:txBody>
      </p:sp>
      <p:sp>
        <p:nvSpPr>
          <p:cNvPr id="12" name="Picture Placeholder 7">
            <a:extLst>
              <a:ext uri="{FF2B5EF4-FFF2-40B4-BE49-F238E27FC236}">
                <a16:creationId xmlns:a16="http://schemas.microsoft.com/office/drawing/2014/main" id="{2A42E699-C892-2CB8-E3D4-0CE9521EA926}"/>
              </a:ext>
            </a:extLst>
          </p:cNvPr>
          <p:cNvSpPr>
            <a:spLocks noGrp="1"/>
          </p:cNvSpPr>
          <p:nvPr>
            <p:ph type="pic" sz="quarter" idx="25" hasCustomPrompt="1"/>
          </p:nvPr>
        </p:nvSpPr>
        <p:spPr>
          <a:xfrm>
            <a:off x="6113626" y="0"/>
            <a:ext cx="6078373" cy="2282024"/>
          </a:xfrm>
          <a:prstGeom prst="rect">
            <a:avLst/>
          </a:prstGeom>
          <a:solidFill>
            <a:srgbClr val="E9E9E9"/>
          </a:solidFill>
        </p:spPr>
        <p:txBody>
          <a:bodyPr anchor="ctr"/>
          <a:lstStyle>
            <a:lvl1pPr marL="0" indent="0" algn="ctr">
              <a:buFontTx/>
              <a:buNone/>
              <a:defRPr sz="13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Click to insert image</a:t>
            </a:r>
          </a:p>
        </p:txBody>
      </p:sp>
      <p:sp>
        <p:nvSpPr>
          <p:cNvPr id="13" name="Picture Placeholder 7">
            <a:extLst>
              <a:ext uri="{FF2B5EF4-FFF2-40B4-BE49-F238E27FC236}">
                <a16:creationId xmlns:a16="http://schemas.microsoft.com/office/drawing/2014/main" id="{F4C96FE9-C037-14C3-012B-B741623D23DD}"/>
              </a:ext>
            </a:extLst>
          </p:cNvPr>
          <p:cNvSpPr>
            <a:spLocks noGrp="1"/>
          </p:cNvSpPr>
          <p:nvPr>
            <p:ph type="pic" sz="quarter" idx="26" hasCustomPrompt="1"/>
          </p:nvPr>
        </p:nvSpPr>
        <p:spPr>
          <a:xfrm>
            <a:off x="6113626" y="2287988"/>
            <a:ext cx="6078373" cy="2282024"/>
          </a:xfrm>
          <a:prstGeom prst="rect">
            <a:avLst/>
          </a:prstGeom>
          <a:solidFill>
            <a:schemeClr val="bg1">
              <a:lumMod val="95000"/>
            </a:schemeClr>
          </a:solidFill>
        </p:spPr>
        <p:txBody>
          <a:bodyPr anchor="ctr"/>
          <a:lstStyle>
            <a:lvl1pPr marL="0" indent="0" algn="ctr">
              <a:buFontTx/>
              <a:buNone/>
              <a:defRPr sz="13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Click to insert image</a:t>
            </a:r>
          </a:p>
        </p:txBody>
      </p:sp>
      <p:sp>
        <p:nvSpPr>
          <p:cNvPr id="14" name="Picture Placeholder 7">
            <a:extLst>
              <a:ext uri="{FF2B5EF4-FFF2-40B4-BE49-F238E27FC236}">
                <a16:creationId xmlns:a16="http://schemas.microsoft.com/office/drawing/2014/main" id="{07DF25DC-1055-D2B2-98AF-5F29BBD47E9A}"/>
              </a:ext>
            </a:extLst>
          </p:cNvPr>
          <p:cNvSpPr>
            <a:spLocks noGrp="1"/>
          </p:cNvSpPr>
          <p:nvPr>
            <p:ph type="pic" sz="quarter" idx="27" hasCustomPrompt="1"/>
          </p:nvPr>
        </p:nvSpPr>
        <p:spPr>
          <a:xfrm>
            <a:off x="6113626" y="4575977"/>
            <a:ext cx="6078373" cy="2282024"/>
          </a:xfrm>
          <a:prstGeom prst="rect">
            <a:avLst/>
          </a:prstGeom>
          <a:solidFill>
            <a:srgbClr val="E9E9E9"/>
          </a:solidFill>
        </p:spPr>
        <p:txBody>
          <a:bodyPr anchor="ctr"/>
          <a:lstStyle>
            <a:lvl1pPr marL="0" indent="0" algn="ctr">
              <a:buFontTx/>
              <a:buNone/>
              <a:defRPr sz="13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Click to insert image</a:t>
            </a:r>
          </a:p>
        </p:txBody>
      </p:sp>
    </p:spTree>
    <p:extLst>
      <p:ext uri="{BB962C8B-B14F-4D97-AF65-F5344CB8AC3E}">
        <p14:creationId xmlns:p14="http://schemas.microsoft.com/office/powerpoint/2010/main" val="2167866729"/>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2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9953E-1F03-B222-CC62-12EAF44E2ECD}"/>
              </a:ext>
            </a:extLst>
          </p:cNvPr>
          <p:cNvSpPr/>
          <p:nvPr userDrawn="1"/>
        </p:nvSpPr>
        <p:spPr>
          <a:xfrm>
            <a:off x="609600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4">
            <a:extLst>
              <a:ext uri="{FF2B5EF4-FFF2-40B4-BE49-F238E27FC236}">
                <a16:creationId xmlns:a16="http://schemas.microsoft.com/office/drawing/2014/main" id="{D952218D-93A7-0B20-45B9-5277563E2A25}"/>
              </a:ext>
            </a:extLst>
          </p:cNvPr>
          <p:cNvSpPr>
            <a:spLocks noGrp="1"/>
          </p:cNvSpPr>
          <p:nvPr>
            <p:ph type="body" sz="quarter" idx="13" hasCustomPrompt="1"/>
          </p:nvPr>
        </p:nvSpPr>
        <p:spPr>
          <a:xfrm>
            <a:off x="400214" y="453700"/>
            <a:ext cx="5045786" cy="332167"/>
          </a:xfrm>
          <a:prstGeom prst="rect">
            <a:avLst/>
          </a:prstGeom>
        </p:spPr>
        <p:txBody>
          <a:bodyPr lIns="0" tIns="0" rIns="0" bIns="0" anchor="b"/>
          <a:lstStyle>
            <a:lvl1pPr marL="0" indent="0">
              <a:lnSpc>
                <a:spcPct val="100000"/>
              </a:lnSpc>
              <a:spcBef>
                <a:spcPts val="0"/>
              </a:spcBef>
              <a:buNone/>
              <a:defRPr sz="1500" b="1" i="0">
                <a:solidFill>
                  <a:schemeClr val="tx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7" name="Text Placeholder 14">
            <a:extLst>
              <a:ext uri="{FF2B5EF4-FFF2-40B4-BE49-F238E27FC236}">
                <a16:creationId xmlns:a16="http://schemas.microsoft.com/office/drawing/2014/main" id="{D4924678-329C-366B-4CA0-9F35F6C04FA9}"/>
              </a:ext>
            </a:extLst>
          </p:cNvPr>
          <p:cNvSpPr>
            <a:spLocks noGrp="1"/>
          </p:cNvSpPr>
          <p:nvPr>
            <p:ph type="body" sz="quarter" idx="18" hasCustomPrompt="1"/>
          </p:nvPr>
        </p:nvSpPr>
        <p:spPr>
          <a:xfrm>
            <a:off x="404813" y="879717"/>
            <a:ext cx="5045786" cy="256400"/>
          </a:xfrm>
          <a:prstGeom prst="rect">
            <a:avLst/>
          </a:prstGeom>
        </p:spPr>
        <p:txBody>
          <a:bodyPr lIns="0" tIns="0" rIns="0" bIns="0" anchor="t"/>
          <a:lstStyle>
            <a:lvl1pPr marL="0" indent="0">
              <a:lnSpc>
                <a:spcPct val="100000"/>
              </a:lnSpc>
              <a:spcBef>
                <a:spcPts val="0"/>
              </a:spcBef>
              <a:buNone/>
              <a:defRPr sz="1200" b="0" i="0">
                <a:solidFill>
                  <a:schemeClr val="tx1"/>
                </a:solidFill>
                <a:latin typeface="Poppins" panose="00000500000000000000" pitchFamily="2" charset="0"/>
                <a:cs typeface="Poppins" panose="00000500000000000000" pitchFamily="2" charset="0"/>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Secondary heading goes here</a:t>
            </a:r>
          </a:p>
        </p:txBody>
      </p:sp>
      <p:sp>
        <p:nvSpPr>
          <p:cNvPr id="3" name="Title 4">
            <a:extLst>
              <a:ext uri="{FF2B5EF4-FFF2-40B4-BE49-F238E27FC236}">
                <a16:creationId xmlns:a16="http://schemas.microsoft.com/office/drawing/2014/main" id="{5E9CC677-B687-DC73-8B66-FBAC46F9B3E2}"/>
              </a:ext>
            </a:extLst>
          </p:cNvPr>
          <p:cNvSpPr>
            <a:spLocks noGrp="1"/>
          </p:cNvSpPr>
          <p:nvPr>
            <p:ph type="title" hasCustomPrompt="1"/>
          </p:nvPr>
        </p:nvSpPr>
        <p:spPr>
          <a:xfrm>
            <a:off x="386074" y="1682705"/>
            <a:ext cx="5040860" cy="952758"/>
          </a:xfrm>
          <a:prstGeom prst="rect">
            <a:avLst/>
          </a:prstGeom>
        </p:spPr>
        <p:txBody>
          <a:bodyPr lIns="0" tIns="0" rIns="0" bIns="0" anchor="b"/>
          <a:lstStyle>
            <a:lvl1pPr>
              <a:lnSpc>
                <a:spcPct val="100000"/>
              </a:lnSpc>
              <a:defRPr sz="2800"/>
            </a:lvl1pPr>
          </a:lstStyle>
          <a:p>
            <a:r>
              <a:rPr lang="en-US"/>
              <a:t>Slide title goes here over multiple lines if required</a:t>
            </a:r>
          </a:p>
        </p:txBody>
      </p:sp>
      <p:sp>
        <p:nvSpPr>
          <p:cNvPr id="8" name="Text Placeholder 5">
            <a:extLst>
              <a:ext uri="{FF2B5EF4-FFF2-40B4-BE49-F238E27FC236}">
                <a16:creationId xmlns:a16="http://schemas.microsoft.com/office/drawing/2014/main" id="{35C9E828-1F1C-47CB-0CA6-96FD8BB6A5B8}"/>
              </a:ext>
            </a:extLst>
          </p:cNvPr>
          <p:cNvSpPr>
            <a:spLocks noGrp="1"/>
          </p:cNvSpPr>
          <p:nvPr>
            <p:ph type="body" sz="quarter" idx="22" hasCustomPrompt="1"/>
          </p:nvPr>
        </p:nvSpPr>
        <p:spPr>
          <a:xfrm>
            <a:off x="407988" y="2960689"/>
            <a:ext cx="5040860" cy="855937"/>
          </a:xfrm>
          <a:prstGeom prst="rect">
            <a:avLst/>
          </a:prstGeom>
        </p:spPr>
        <p:txBody>
          <a:bodyPr lIns="0" tIns="0" rIns="0" bIns="0"/>
          <a:lstStyle>
            <a:lvl1pPr marL="0" indent="0">
              <a:lnSpc>
                <a:spcPct val="100000"/>
              </a:lnSpc>
              <a:spcBef>
                <a:spcPts val="600"/>
              </a:spcBef>
              <a:buNone/>
              <a:defRPr sz="1500">
                <a:latin typeface="Poppins" panose="00000500000000000000" pitchFamily="2" charset="0"/>
                <a:cs typeface="Poppins" panose="00000500000000000000" pitchFamily="2" charset="0"/>
              </a:defRPr>
            </a:lvl1pPr>
          </a:lstStyle>
          <a:p>
            <a:pPr lvl="0"/>
            <a:r>
              <a:rPr lang="en-US" err="1"/>
              <a:t>Inctur</a:t>
            </a:r>
            <a:r>
              <a:rPr lang="en-US"/>
              <a:t>? </a:t>
            </a:r>
            <a:r>
              <a:rPr lang="en-US" err="1"/>
              <a:t>Otatur</a:t>
            </a:r>
            <a:r>
              <a:rPr lang="en-US"/>
              <a:t> </a:t>
            </a:r>
            <a:r>
              <a:rPr lang="en-US" err="1"/>
              <a:t>sendes</a:t>
            </a:r>
            <a:r>
              <a:rPr lang="en-US"/>
              <a:t> </a:t>
            </a:r>
            <a:r>
              <a:rPr lang="en-US" err="1"/>
              <a:t>sinctestest</a:t>
            </a:r>
            <a:r>
              <a:rPr lang="en-US"/>
              <a:t> et ex et </a:t>
            </a:r>
            <a:r>
              <a:rPr lang="en-US" err="1"/>
              <a:t>vollab</a:t>
            </a:r>
            <a:r>
              <a:rPr lang="en-US"/>
              <a:t> is del id </a:t>
            </a:r>
            <a:r>
              <a:rPr lang="en-US" err="1"/>
              <a:t>quaecust</a:t>
            </a:r>
            <a:r>
              <a:rPr lang="en-US"/>
              <a:t>, </a:t>
            </a:r>
            <a:r>
              <a:rPr lang="en-US" err="1"/>
              <a:t>inctemquam</a:t>
            </a:r>
            <a:r>
              <a:rPr lang="en-US"/>
              <a:t> </a:t>
            </a:r>
            <a:r>
              <a:rPr lang="en-US" err="1"/>
              <a:t>fuga</a:t>
            </a:r>
            <a:r>
              <a:rPr lang="en-US"/>
              <a:t>. Ne </a:t>
            </a:r>
            <a:r>
              <a:rPr lang="en-US" err="1"/>
              <a:t>pror</a:t>
            </a:r>
            <a:r>
              <a:rPr lang="en-US"/>
              <a:t> </a:t>
            </a:r>
            <a:r>
              <a:rPr lang="en-US" err="1"/>
              <a:t>arcia</a:t>
            </a:r>
            <a:r>
              <a:rPr lang="en-US"/>
              <a:t> nus </a:t>
            </a:r>
            <a:r>
              <a:rPr lang="en-US" err="1"/>
              <a:t>diti</a:t>
            </a:r>
            <a:r>
              <a:rPr lang="en-US"/>
              <a:t> cones que </a:t>
            </a:r>
            <a:r>
              <a:rPr lang="en-US" err="1"/>
              <a:t>voloribus</a:t>
            </a:r>
            <a:r>
              <a:rPr lang="en-US"/>
              <a:t>, </a:t>
            </a:r>
            <a:r>
              <a:rPr lang="en-US" err="1"/>
              <a:t>sitati</a:t>
            </a:r>
            <a:r>
              <a:rPr lang="en-US"/>
              <a:t> </a:t>
            </a:r>
            <a:r>
              <a:rPr lang="en-US" err="1"/>
              <a:t>nimet</a:t>
            </a:r>
            <a:r>
              <a:rPr lang="en-US"/>
              <a:t>, </a:t>
            </a:r>
            <a:r>
              <a:rPr lang="en-US" err="1"/>
              <a:t>ut</a:t>
            </a:r>
            <a:r>
              <a:rPr lang="en-US"/>
              <a:t> </a:t>
            </a:r>
            <a:r>
              <a:rPr lang="en-US" err="1"/>
              <a:t>unt</a:t>
            </a:r>
            <a:r>
              <a:rPr lang="en-US"/>
              <a:t> </a:t>
            </a:r>
            <a:r>
              <a:rPr lang="en-US" err="1"/>
              <a:t>aris</a:t>
            </a:r>
            <a:r>
              <a:rPr lang="en-US"/>
              <a:t> </a:t>
            </a:r>
            <a:r>
              <a:rPr lang="en-US" err="1"/>
              <a:t>corest</a:t>
            </a:r>
            <a:endParaRPr lang="en-US"/>
          </a:p>
        </p:txBody>
      </p:sp>
      <p:sp>
        <p:nvSpPr>
          <p:cNvPr id="9" name="Text Placeholder 5">
            <a:extLst>
              <a:ext uri="{FF2B5EF4-FFF2-40B4-BE49-F238E27FC236}">
                <a16:creationId xmlns:a16="http://schemas.microsoft.com/office/drawing/2014/main" id="{0F931AB8-713E-C852-8385-691C99CC0799}"/>
              </a:ext>
            </a:extLst>
          </p:cNvPr>
          <p:cNvSpPr>
            <a:spLocks noGrp="1"/>
          </p:cNvSpPr>
          <p:nvPr>
            <p:ph type="body" sz="quarter" idx="23" hasCustomPrompt="1"/>
          </p:nvPr>
        </p:nvSpPr>
        <p:spPr>
          <a:xfrm>
            <a:off x="6600094" y="2960689"/>
            <a:ext cx="5040860" cy="855937"/>
          </a:xfrm>
          <a:prstGeom prst="rect">
            <a:avLst/>
          </a:prstGeom>
        </p:spPr>
        <p:txBody>
          <a:bodyPr lIns="0" tIns="0" rIns="0" bIns="0"/>
          <a:lstStyle>
            <a:lvl1pPr marL="0" indent="0">
              <a:lnSpc>
                <a:spcPct val="100000"/>
              </a:lnSpc>
              <a:spcBef>
                <a:spcPts val="600"/>
              </a:spcBef>
              <a:buNone/>
              <a:defRPr sz="1500">
                <a:latin typeface="Poppins" panose="00000500000000000000" pitchFamily="2" charset="0"/>
                <a:cs typeface="Poppins" panose="00000500000000000000" pitchFamily="2" charset="0"/>
              </a:defRPr>
            </a:lvl1pPr>
          </a:lstStyle>
          <a:p>
            <a:pPr lvl="0"/>
            <a:r>
              <a:rPr lang="en-US" err="1"/>
              <a:t>Inctur</a:t>
            </a:r>
            <a:r>
              <a:rPr lang="en-US"/>
              <a:t>? </a:t>
            </a:r>
            <a:r>
              <a:rPr lang="en-US" err="1"/>
              <a:t>Otatur</a:t>
            </a:r>
            <a:r>
              <a:rPr lang="en-US"/>
              <a:t> </a:t>
            </a:r>
            <a:r>
              <a:rPr lang="en-US" err="1"/>
              <a:t>sendes</a:t>
            </a:r>
            <a:r>
              <a:rPr lang="en-US"/>
              <a:t> </a:t>
            </a:r>
            <a:r>
              <a:rPr lang="en-US" err="1"/>
              <a:t>sinctestest</a:t>
            </a:r>
            <a:r>
              <a:rPr lang="en-US"/>
              <a:t> et ex et </a:t>
            </a:r>
            <a:r>
              <a:rPr lang="en-US" err="1"/>
              <a:t>vollab</a:t>
            </a:r>
            <a:r>
              <a:rPr lang="en-US"/>
              <a:t> is del id </a:t>
            </a:r>
            <a:r>
              <a:rPr lang="en-US" err="1"/>
              <a:t>quaecust</a:t>
            </a:r>
            <a:r>
              <a:rPr lang="en-US"/>
              <a:t>, </a:t>
            </a:r>
            <a:r>
              <a:rPr lang="en-US" err="1"/>
              <a:t>inctemquam</a:t>
            </a:r>
            <a:r>
              <a:rPr lang="en-US"/>
              <a:t> </a:t>
            </a:r>
            <a:r>
              <a:rPr lang="en-US" err="1"/>
              <a:t>fuga</a:t>
            </a:r>
            <a:r>
              <a:rPr lang="en-US"/>
              <a:t>. Ne </a:t>
            </a:r>
            <a:r>
              <a:rPr lang="en-US" err="1"/>
              <a:t>pror</a:t>
            </a:r>
            <a:r>
              <a:rPr lang="en-US"/>
              <a:t> </a:t>
            </a:r>
            <a:r>
              <a:rPr lang="en-US" err="1"/>
              <a:t>arcia</a:t>
            </a:r>
            <a:r>
              <a:rPr lang="en-US"/>
              <a:t> nus </a:t>
            </a:r>
            <a:r>
              <a:rPr lang="en-US" err="1"/>
              <a:t>diti</a:t>
            </a:r>
            <a:r>
              <a:rPr lang="en-US"/>
              <a:t> cones que </a:t>
            </a:r>
            <a:r>
              <a:rPr lang="en-US" err="1"/>
              <a:t>voloribus</a:t>
            </a:r>
            <a:r>
              <a:rPr lang="en-US"/>
              <a:t>, </a:t>
            </a:r>
            <a:r>
              <a:rPr lang="en-US" err="1"/>
              <a:t>sitati</a:t>
            </a:r>
            <a:r>
              <a:rPr lang="en-US"/>
              <a:t> </a:t>
            </a:r>
            <a:r>
              <a:rPr lang="en-US" err="1"/>
              <a:t>nimet</a:t>
            </a:r>
            <a:r>
              <a:rPr lang="en-US"/>
              <a:t>, </a:t>
            </a:r>
            <a:r>
              <a:rPr lang="en-US" err="1"/>
              <a:t>ut</a:t>
            </a:r>
            <a:r>
              <a:rPr lang="en-US"/>
              <a:t> </a:t>
            </a:r>
            <a:r>
              <a:rPr lang="en-US" err="1"/>
              <a:t>unt</a:t>
            </a:r>
            <a:r>
              <a:rPr lang="en-US"/>
              <a:t> </a:t>
            </a:r>
            <a:r>
              <a:rPr lang="en-US" err="1"/>
              <a:t>aris</a:t>
            </a:r>
            <a:r>
              <a:rPr lang="en-US"/>
              <a:t> </a:t>
            </a:r>
            <a:r>
              <a:rPr lang="en-US" err="1"/>
              <a:t>corest</a:t>
            </a:r>
            <a:endParaRPr lang="en-US"/>
          </a:p>
        </p:txBody>
      </p:sp>
      <p:sp>
        <p:nvSpPr>
          <p:cNvPr id="10" name="Picture Placeholder 7">
            <a:extLst>
              <a:ext uri="{FF2B5EF4-FFF2-40B4-BE49-F238E27FC236}">
                <a16:creationId xmlns:a16="http://schemas.microsoft.com/office/drawing/2014/main" id="{0BA635FC-A312-CDFD-CEE2-71AE69C703CA}"/>
              </a:ext>
            </a:extLst>
          </p:cNvPr>
          <p:cNvSpPr>
            <a:spLocks noGrp="1"/>
          </p:cNvSpPr>
          <p:nvPr>
            <p:ph type="pic" sz="quarter" idx="24" hasCustomPrompt="1"/>
          </p:nvPr>
        </p:nvSpPr>
        <p:spPr>
          <a:xfrm>
            <a:off x="400050" y="4014788"/>
            <a:ext cx="5027613" cy="1963737"/>
          </a:xfrm>
          <a:prstGeom prst="rect">
            <a:avLst/>
          </a:prstGeom>
          <a:solidFill>
            <a:srgbClr val="E9E9E9"/>
          </a:solidFill>
        </p:spPr>
        <p:txBody>
          <a:bodyPr anchor="ctr"/>
          <a:lstStyle>
            <a:lvl1pPr marL="0" indent="0" algn="ctr">
              <a:buFontTx/>
              <a:buNone/>
              <a:defRPr sz="13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Click to insert image</a:t>
            </a:r>
          </a:p>
        </p:txBody>
      </p:sp>
      <p:sp>
        <p:nvSpPr>
          <p:cNvPr id="11" name="Picture Placeholder 7">
            <a:extLst>
              <a:ext uri="{FF2B5EF4-FFF2-40B4-BE49-F238E27FC236}">
                <a16:creationId xmlns:a16="http://schemas.microsoft.com/office/drawing/2014/main" id="{97CDDFA3-A77C-84F6-C805-0F704B7EA5C5}"/>
              </a:ext>
            </a:extLst>
          </p:cNvPr>
          <p:cNvSpPr>
            <a:spLocks noGrp="1"/>
          </p:cNvSpPr>
          <p:nvPr>
            <p:ph type="pic" sz="quarter" idx="25" hasCustomPrompt="1"/>
          </p:nvPr>
        </p:nvSpPr>
        <p:spPr>
          <a:xfrm>
            <a:off x="6613341" y="4014788"/>
            <a:ext cx="5027613" cy="1963737"/>
          </a:xfrm>
          <a:prstGeom prst="rect">
            <a:avLst/>
          </a:prstGeom>
          <a:solidFill>
            <a:schemeClr val="bg1">
              <a:lumMod val="95000"/>
            </a:schemeClr>
          </a:solidFill>
        </p:spPr>
        <p:txBody>
          <a:bodyPr anchor="ctr"/>
          <a:lstStyle>
            <a:lvl1pPr marL="0" indent="0" algn="ctr">
              <a:buFontTx/>
              <a:buNone/>
              <a:defRPr sz="13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Click to insert image</a:t>
            </a:r>
          </a:p>
        </p:txBody>
      </p:sp>
    </p:spTree>
    <p:extLst>
      <p:ext uri="{BB962C8B-B14F-4D97-AF65-F5344CB8AC3E}">
        <p14:creationId xmlns:p14="http://schemas.microsoft.com/office/powerpoint/2010/main" val="4062205060"/>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chart 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CB21D0-309A-8549-2E95-F4ECA7D61980}"/>
              </a:ext>
            </a:extLst>
          </p:cNvPr>
          <p:cNvSpPr/>
          <p:nvPr userDrawn="1"/>
        </p:nvSpPr>
        <p:spPr>
          <a:xfrm>
            <a:off x="609600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Poppins" panose="00000500000000000000" pitchFamily="2" charset="0"/>
            </a:endParaRPr>
          </a:p>
        </p:txBody>
      </p:sp>
      <p:sp>
        <p:nvSpPr>
          <p:cNvPr id="5" name="Text Placeholder 5">
            <a:extLst>
              <a:ext uri="{FF2B5EF4-FFF2-40B4-BE49-F238E27FC236}">
                <a16:creationId xmlns:a16="http://schemas.microsoft.com/office/drawing/2014/main" id="{2900FB82-C8FF-91FA-02E0-EFFBDBA21157}"/>
              </a:ext>
            </a:extLst>
          </p:cNvPr>
          <p:cNvSpPr>
            <a:spLocks noGrp="1"/>
          </p:cNvSpPr>
          <p:nvPr>
            <p:ph type="body" sz="quarter" idx="21" hasCustomPrompt="1"/>
          </p:nvPr>
        </p:nvSpPr>
        <p:spPr>
          <a:xfrm>
            <a:off x="407988" y="2053989"/>
            <a:ext cx="5040860" cy="3883261"/>
          </a:xfrm>
          <a:prstGeom prst="rect">
            <a:avLst/>
          </a:prstGeom>
        </p:spPr>
        <p:txBody>
          <a:bodyPr lIns="0" tIns="0" rIns="0" bIns="0"/>
          <a:lstStyle>
            <a:lvl1pPr marL="0" indent="0">
              <a:lnSpc>
                <a:spcPct val="100000"/>
              </a:lnSpc>
              <a:spcBef>
                <a:spcPts val="1400"/>
              </a:spcBef>
              <a:buNone/>
              <a:defRPr sz="1800">
                <a:latin typeface="Poppins" panose="00000500000000000000" pitchFamily="2" charset="0"/>
                <a:cs typeface="Poppins" panose="00000500000000000000" pitchFamily="2" charset="0"/>
              </a:defRPr>
            </a:lvl1pPr>
          </a:lstStyle>
          <a:p>
            <a:pPr lvl="0"/>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p>
          <a:p>
            <a:pPr lvl="0"/>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t>
            </a:r>
          </a:p>
          <a:p>
            <a:pPr lvl="0"/>
            <a:r>
              <a:rPr lang="en-US"/>
              <a:t>To beatae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a:t>
            </a:r>
          </a:p>
          <a:p>
            <a:pPr lvl="0"/>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t>
            </a:r>
          </a:p>
        </p:txBody>
      </p:sp>
      <p:sp>
        <p:nvSpPr>
          <p:cNvPr id="3" name="Chart Placeholder 2">
            <a:extLst>
              <a:ext uri="{FF2B5EF4-FFF2-40B4-BE49-F238E27FC236}">
                <a16:creationId xmlns:a16="http://schemas.microsoft.com/office/drawing/2014/main" id="{48D8654F-C79C-9C2C-7718-1FD0D86A466F}"/>
              </a:ext>
            </a:extLst>
          </p:cNvPr>
          <p:cNvSpPr>
            <a:spLocks noGrp="1"/>
          </p:cNvSpPr>
          <p:nvPr>
            <p:ph type="chart" sz="quarter" idx="22" hasCustomPrompt="1"/>
          </p:nvPr>
        </p:nvSpPr>
        <p:spPr>
          <a:xfrm>
            <a:off x="6516805" y="879475"/>
            <a:ext cx="5179327" cy="5057775"/>
          </a:xfrm>
          <a:prstGeom prst="rect">
            <a:avLst/>
          </a:prstGeom>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US"/>
              <a:t>Click to insert chart</a:t>
            </a:r>
          </a:p>
        </p:txBody>
      </p:sp>
      <p:sp>
        <p:nvSpPr>
          <p:cNvPr id="4" name="Title 4">
            <a:extLst>
              <a:ext uri="{FF2B5EF4-FFF2-40B4-BE49-F238E27FC236}">
                <a16:creationId xmlns:a16="http://schemas.microsoft.com/office/drawing/2014/main" id="{F8A78F56-3208-0B1B-F4D6-5D837A040481}"/>
              </a:ext>
            </a:extLst>
          </p:cNvPr>
          <p:cNvSpPr>
            <a:spLocks noGrp="1"/>
          </p:cNvSpPr>
          <p:nvPr>
            <p:ph type="title" hasCustomPrompt="1"/>
          </p:nvPr>
        </p:nvSpPr>
        <p:spPr>
          <a:xfrm>
            <a:off x="386074" y="856309"/>
            <a:ext cx="5040860" cy="952758"/>
          </a:xfrm>
          <a:prstGeom prst="rect">
            <a:avLst/>
          </a:prstGeom>
        </p:spPr>
        <p:txBody>
          <a:bodyPr lIns="0" tIns="0" rIns="0" bIns="0" anchor="b"/>
          <a:lstStyle>
            <a:lvl1pPr>
              <a:lnSpc>
                <a:spcPct val="100000"/>
              </a:lnSpc>
              <a:defRPr sz="2800"/>
            </a:lvl1pPr>
          </a:lstStyle>
          <a:p>
            <a:r>
              <a:rPr lang="en-US"/>
              <a:t>Slide title goes here over multiple lines if required</a:t>
            </a:r>
          </a:p>
        </p:txBody>
      </p:sp>
      <p:sp>
        <p:nvSpPr>
          <p:cNvPr id="2" name="Footer Placeholder 10">
            <a:extLst>
              <a:ext uri="{FF2B5EF4-FFF2-40B4-BE49-F238E27FC236}">
                <a16:creationId xmlns:a16="http://schemas.microsoft.com/office/drawing/2014/main" id="{8539C609-7056-CF23-8C8B-48A01C532393}"/>
              </a:ext>
            </a:extLst>
          </p:cNvPr>
          <p:cNvSpPr>
            <a:spLocks noGrp="1"/>
          </p:cNvSpPr>
          <p:nvPr>
            <p:ph type="ftr" sz="quarter" idx="3"/>
          </p:nvPr>
        </p:nvSpPr>
        <p:spPr>
          <a:xfrm>
            <a:off x="2206358" y="6229255"/>
            <a:ext cx="9605538" cy="365125"/>
          </a:xfrm>
          <a:prstGeom prst="rect">
            <a:avLst/>
          </a:prstGeom>
        </p:spPr>
        <p:txBody>
          <a:bodyPr vert="horz" lIns="0" tIns="0" rIns="0" bIns="0" rtlCol="0" anchor="b"/>
          <a:lstStyle>
            <a:lvl1pPr algn="l">
              <a:defRPr sz="800">
                <a:solidFill>
                  <a:schemeClr val="tx1">
                    <a:tint val="82000"/>
                  </a:schemeClr>
                </a:solidFill>
              </a:defRPr>
            </a:lvl1pPr>
          </a:lstStyle>
          <a:p>
            <a:r>
              <a:rPr lang="en-US"/>
              <a:t>Notes and sources</a:t>
            </a:r>
          </a:p>
        </p:txBody>
      </p:sp>
    </p:spTree>
    <p:extLst>
      <p:ext uri="{BB962C8B-B14F-4D97-AF65-F5344CB8AC3E}">
        <p14:creationId xmlns:p14="http://schemas.microsoft.com/office/powerpoint/2010/main" val="1779867843"/>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chart spli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71BEE4-760E-ACDE-C810-291B26FBC1FD}"/>
              </a:ext>
            </a:extLst>
          </p:cNvPr>
          <p:cNvSpPr/>
          <p:nvPr userDrawn="1"/>
        </p:nvSpPr>
        <p:spPr>
          <a:xfrm>
            <a:off x="0" y="0"/>
            <a:ext cx="6096000" cy="6858000"/>
          </a:xfrm>
          <a:prstGeom prst="rect">
            <a:avLst/>
          </a:prstGeom>
          <a:solidFill>
            <a:srgbClr val="F7F4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CB21D0-309A-8549-2E95-F4ECA7D61980}"/>
              </a:ext>
            </a:extLst>
          </p:cNvPr>
          <p:cNvSpPr/>
          <p:nvPr userDrawn="1"/>
        </p:nvSpPr>
        <p:spPr>
          <a:xfrm>
            <a:off x="609600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Poppins" panose="00000500000000000000" pitchFamily="2" charset="0"/>
            </a:endParaRPr>
          </a:p>
        </p:txBody>
      </p:sp>
      <p:sp>
        <p:nvSpPr>
          <p:cNvPr id="5" name="Text Placeholder 5">
            <a:extLst>
              <a:ext uri="{FF2B5EF4-FFF2-40B4-BE49-F238E27FC236}">
                <a16:creationId xmlns:a16="http://schemas.microsoft.com/office/drawing/2014/main" id="{2900FB82-C8FF-91FA-02E0-EFFBDBA21157}"/>
              </a:ext>
            </a:extLst>
          </p:cNvPr>
          <p:cNvSpPr>
            <a:spLocks noGrp="1"/>
          </p:cNvSpPr>
          <p:nvPr>
            <p:ph type="body" sz="quarter" idx="21" hasCustomPrompt="1"/>
          </p:nvPr>
        </p:nvSpPr>
        <p:spPr>
          <a:xfrm>
            <a:off x="407988" y="2053989"/>
            <a:ext cx="5040860" cy="3883261"/>
          </a:xfrm>
          <a:prstGeom prst="rect">
            <a:avLst/>
          </a:prstGeom>
        </p:spPr>
        <p:txBody>
          <a:bodyPr lIns="0" tIns="0" rIns="0" bIns="0"/>
          <a:lstStyle>
            <a:lvl1pPr marL="0" indent="0">
              <a:lnSpc>
                <a:spcPct val="100000"/>
              </a:lnSpc>
              <a:spcBef>
                <a:spcPts val="1400"/>
              </a:spcBef>
              <a:buNone/>
              <a:defRPr sz="1800">
                <a:latin typeface="Poppins" panose="00000500000000000000" pitchFamily="2" charset="0"/>
                <a:cs typeface="Poppins" panose="00000500000000000000" pitchFamily="2" charset="0"/>
              </a:defRPr>
            </a:lvl1pPr>
          </a:lstStyle>
          <a:p>
            <a:pPr lvl="0"/>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endParaRPr lang="en-US"/>
          </a:p>
          <a:p>
            <a:pPr lvl="0"/>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a:t>
            </a:r>
          </a:p>
          <a:p>
            <a:pPr lvl="0"/>
            <a:r>
              <a:rPr lang="en-US"/>
              <a:t>To beatae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a:t>
            </a:r>
          </a:p>
          <a:p>
            <a:pPr lvl="0"/>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a:t>
            </a:r>
          </a:p>
        </p:txBody>
      </p:sp>
      <p:sp>
        <p:nvSpPr>
          <p:cNvPr id="3" name="Chart Placeholder 2">
            <a:extLst>
              <a:ext uri="{FF2B5EF4-FFF2-40B4-BE49-F238E27FC236}">
                <a16:creationId xmlns:a16="http://schemas.microsoft.com/office/drawing/2014/main" id="{48D8654F-C79C-9C2C-7718-1FD0D86A466F}"/>
              </a:ext>
            </a:extLst>
          </p:cNvPr>
          <p:cNvSpPr>
            <a:spLocks noGrp="1"/>
          </p:cNvSpPr>
          <p:nvPr>
            <p:ph type="chart" sz="quarter" idx="22" hasCustomPrompt="1"/>
          </p:nvPr>
        </p:nvSpPr>
        <p:spPr>
          <a:xfrm>
            <a:off x="6516805" y="879475"/>
            <a:ext cx="5179327" cy="5057775"/>
          </a:xfrm>
          <a:prstGeom prst="rect">
            <a:avLst/>
          </a:prstGeom>
        </p:spPr>
        <p:txBody>
          <a:bodyPr anchor="ctr"/>
          <a:lstStyle>
            <a:lvl1pPr marL="0" indent="0" algn="ctr">
              <a:buNone/>
              <a:defRPr sz="1300">
                <a:latin typeface="Poppins" panose="00000500000000000000" pitchFamily="2" charset="0"/>
                <a:cs typeface="Poppins" panose="00000500000000000000" pitchFamily="2" charset="0"/>
              </a:defRPr>
            </a:lvl1pPr>
          </a:lstStyle>
          <a:p>
            <a:r>
              <a:rPr lang="en-US"/>
              <a:t>Click to insert chart</a:t>
            </a:r>
          </a:p>
        </p:txBody>
      </p:sp>
      <p:sp>
        <p:nvSpPr>
          <p:cNvPr id="2" name="Text Placeholder 5">
            <a:extLst>
              <a:ext uri="{FF2B5EF4-FFF2-40B4-BE49-F238E27FC236}">
                <a16:creationId xmlns:a16="http://schemas.microsoft.com/office/drawing/2014/main" id="{BE7A7B9D-0596-435F-260E-F986AD70309C}"/>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latin typeface="Poppins SemiBold" pitchFamily="2" charset="77"/>
                <a:cs typeface="Poppins SemiBold" pitchFamily="2" charset="77"/>
              </a:rPr>
              <a:t>|  NXP  |  </a:t>
            </a:r>
            <a:r>
              <a:rPr lang="en-GB" dirty="0">
                <a:latin typeface="Poppins" panose="00000500000000000000" pitchFamily="2" charset="0"/>
                <a:cs typeface="Poppins" panose="00000500000000000000" pitchFamily="2" charset="0"/>
              </a:rPr>
              <a:t>Public</a:t>
            </a:r>
          </a:p>
        </p:txBody>
      </p:sp>
      <p:sp>
        <p:nvSpPr>
          <p:cNvPr id="4" name="Text Placeholder 5">
            <a:extLst>
              <a:ext uri="{FF2B5EF4-FFF2-40B4-BE49-F238E27FC236}">
                <a16:creationId xmlns:a16="http://schemas.microsoft.com/office/drawing/2014/main" id="{25F03E6F-5303-0DBD-3EBD-9F67494B3E0B}"/>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latin typeface="Poppins" panose="00000500000000000000" pitchFamily="2" charset="0"/>
                <a:cs typeface="Poppins" panose="00000500000000000000" pitchFamily="2" charset="0"/>
              </a:rPr>
              <a:t>‹#›</a:t>
            </a:fld>
            <a:endParaRPr lang="en-GB">
              <a:latin typeface="Poppins" panose="00000500000000000000" pitchFamily="2" charset="0"/>
              <a:cs typeface="Poppins" panose="00000500000000000000" pitchFamily="2" charset="0"/>
            </a:endParaRPr>
          </a:p>
        </p:txBody>
      </p:sp>
      <p:sp>
        <p:nvSpPr>
          <p:cNvPr id="7" name="Title 4">
            <a:extLst>
              <a:ext uri="{FF2B5EF4-FFF2-40B4-BE49-F238E27FC236}">
                <a16:creationId xmlns:a16="http://schemas.microsoft.com/office/drawing/2014/main" id="{969FB07F-BB62-D658-9816-1E1BD86A2941}"/>
              </a:ext>
            </a:extLst>
          </p:cNvPr>
          <p:cNvSpPr>
            <a:spLocks noGrp="1"/>
          </p:cNvSpPr>
          <p:nvPr>
            <p:ph type="title" hasCustomPrompt="1"/>
          </p:nvPr>
        </p:nvSpPr>
        <p:spPr>
          <a:xfrm>
            <a:off x="386074" y="856309"/>
            <a:ext cx="5040860" cy="952758"/>
          </a:xfrm>
          <a:prstGeom prst="rect">
            <a:avLst/>
          </a:prstGeom>
        </p:spPr>
        <p:txBody>
          <a:bodyPr lIns="0" tIns="0" rIns="0" bIns="0" anchor="b"/>
          <a:lstStyle>
            <a:lvl1pPr>
              <a:lnSpc>
                <a:spcPct val="100000"/>
              </a:lnSpc>
              <a:defRPr sz="2800"/>
            </a:lvl1pPr>
          </a:lstStyle>
          <a:p>
            <a:r>
              <a:rPr lang="en-US"/>
              <a:t>Slide title goes here over multiple lines if required</a:t>
            </a:r>
          </a:p>
        </p:txBody>
      </p:sp>
      <p:sp>
        <p:nvSpPr>
          <p:cNvPr id="6" name="Footer Placeholder 10">
            <a:extLst>
              <a:ext uri="{FF2B5EF4-FFF2-40B4-BE49-F238E27FC236}">
                <a16:creationId xmlns:a16="http://schemas.microsoft.com/office/drawing/2014/main" id="{BF12AD3F-EA62-0DBF-75E9-F16434EAA426}"/>
              </a:ext>
            </a:extLst>
          </p:cNvPr>
          <p:cNvSpPr>
            <a:spLocks noGrp="1"/>
          </p:cNvSpPr>
          <p:nvPr>
            <p:ph type="ftr" sz="quarter" idx="3"/>
          </p:nvPr>
        </p:nvSpPr>
        <p:spPr>
          <a:xfrm>
            <a:off x="6516805" y="6229255"/>
            <a:ext cx="5179328" cy="365125"/>
          </a:xfrm>
          <a:prstGeom prst="rect">
            <a:avLst/>
          </a:prstGeom>
        </p:spPr>
        <p:txBody>
          <a:bodyPr vert="horz" lIns="0" tIns="0" rIns="0" bIns="0" rtlCol="0" anchor="b"/>
          <a:lstStyle>
            <a:lvl1pPr algn="l">
              <a:defRPr sz="800">
                <a:solidFill>
                  <a:schemeClr val="tx1">
                    <a:tint val="82000"/>
                  </a:schemeClr>
                </a:solidFill>
              </a:defRPr>
            </a:lvl1pPr>
          </a:lstStyle>
          <a:p>
            <a:r>
              <a:rPr lang="en-US"/>
              <a:t>Notes and sources</a:t>
            </a:r>
          </a:p>
        </p:txBody>
      </p:sp>
    </p:spTree>
    <p:extLst>
      <p:ext uri="{BB962C8B-B14F-4D97-AF65-F5344CB8AC3E}">
        <p14:creationId xmlns:p14="http://schemas.microsoft.com/office/powerpoint/2010/main" val="3580385763"/>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38267D-D61B-F75E-86C1-3337F26300DD}"/>
              </a:ext>
            </a:extLst>
          </p:cNvPr>
          <p:cNvSpPr/>
          <p:nvPr userDrawn="1"/>
        </p:nvSpPr>
        <p:spPr>
          <a:xfrm>
            <a:off x="6096000" y="0"/>
            <a:ext cx="6096000" cy="6858000"/>
          </a:xfrm>
          <a:prstGeom prst="rect">
            <a:avLst/>
          </a:prstGeom>
          <a:solidFill>
            <a:srgbClr val="F7F4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a:extLst>
              <a:ext uri="{FF2B5EF4-FFF2-40B4-BE49-F238E27FC236}">
                <a16:creationId xmlns:a16="http://schemas.microsoft.com/office/drawing/2014/main" id="{2900FB82-C8FF-91FA-02E0-EFFBDBA21157}"/>
              </a:ext>
            </a:extLst>
          </p:cNvPr>
          <p:cNvSpPr>
            <a:spLocks noGrp="1"/>
          </p:cNvSpPr>
          <p:nvPr>
            <p:ph type="body" sz="quarter" idx="21" hasCustomPrompt="1"/>
          </p:nvPr>
        </p:nvSpPr>
        <p:spPr>
          <a:xfrm>
            <a:off x="6503988" y="2053989"/>
            <a:ext cx="5040860" cy="3883261"/>
          </a:xfrm>
          <a:prstGeom prst="rect">
            <a:avLst/>
          </a:prstGeom>
        </p:spPr>
        <p:txBody>
          <a:bodyPr lIns="0" tIns="0" rIns="0" bIns="0"/>
          <a:lstStyle>
            <a:lvl1pPr marL="0" indent="0">
              <a:lnSpc>
                <a:spcPct val="100000"/>
              </a:lnSpc>
              <a:spcBef>
                <a:spcPts val="1400"/>
              </a:spcBef>
              <a:buNone/>
              <a:defRPr sz="1800">
                <a:solidFill>
                  <a:schemeClr val="tx1"/>
                </a:solidFill>
                <a:latin typeface="Poppins" panose="00000500000000000000" pitchFamily="2" charset="0"/>
                <a:cs typeface="Poppins" panose="00000500000000000000" pitchFamily="2" charset="0"/>
              </a:defRPr>
            </a:lvl1pPr>
          </a:lstStyle>
          <a:p>
            <a:pPr lvl="0"/>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endParaRPr lang="en-US"/>
          </a:p>
          <a:p>
            <a:pPr lvl="0"/>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t>
            </a:r>
          </a:p>
          <a:p>
            <a:pPr lvl="0"/>
            <a:r>
              <a:rPr lang="en-US"/>
              <a:t>To beatae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a:t>
            </a:r>
          </a:p>
          <a:p>
            <a:pPr lvl="0"/>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a:t>
            </a:r>
          </a:p>
          <a:p>
            <a:pPr lvl="0"/>
            <a:endParaRPr lang="en-US"/>
          </a:p>
        </p:txBody>
      </p:sp>
      <p:sp>
        <p:nvSpPr>
          <p:cNvPr id="7" name="Text Placeholder 5">
            <a:extLst>
              <a:ext uri="{FF2B5EF4-FFF2-40B4-BE49-F238E27FC236}">
                <a16:creationId xmlns:a16="http://schemas.microsoft.com/office/drawing/2014/main" id="{D193D7AF-C152-458B-C821-B576A22C3EA5}"/>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solidFill>
                  <a:schemeClr val="tx1"/>
                </a:solidFill>
                <a:latin typeface="Poppins" panose="00000500000000000000" pitchFamily="2" charset="0"/>
                <a:cs typeface="Poppins" panose="00000500000000000000" pitchFamily="2" charset="0"/>
              </a:rPr>
              <a:t>‹#›</a:t>
            </a:fld>
            <a:endParaRPr lang="en-GB">
              <a:solidFill>
                <a:schemeClr val="tx1"/>
              </a:solidFill>
              <a:latin typeface="Poppins" panose="00000500000000000000" pitchFamily="2" charset="0"/>
              <a:cs typeface="Poppins" panose="00000500000000000000" pitchFamily="2" charset="0"/>
            </a:endParaRPr>
          </a:p>
        </p:txBody>
      </p:sp>
      <p:sp>
        <p:nvSpPr>
          <p:cNvPr id="9" name="Table Placeholder 8">
            <a:extLst>
              <a:ext uri="{FF2B5EF4-FFF2-40B4-BE49-F238E27FC236}">
                <a16:creationId xmlns:a16="http://schemas.microsoft.com/office/drawing/2014/main" id="{0922529C-6040-DCAB-4A00-BEF58343F003}"/>
              </a:ext>
            </a:extLst>
          </p:cNvPr>
          <p:cNvSpPr>
            <a:spLocks noGrp="1"/>
          </p:cNvSpPr>
          <p:nvPr>
            <p:ph type="tbl" sz="quarter" idx="22" hasCustomPrompt="1"/>
          </p:nvPr>
        </p:nvSpPr>
        <p:spPr>
          <a:xfrm>
            <a:off x="347663" y="855663"/>
            <a:ext cx="5240337" cy="5081587"/>
          </a:xfrm>
          <a:prstGeom prst="rect">
            <a:avLst/>
          </a:prstGeom>
        </p:spPr>
        <p:txBody>
          <a:bodyPr anchor="ctr"/>
          <a:lstStyle>
            <a:lvl1pPr marL="0" indent="0" algn="ctr">
              <a:buNone/>
              <a:defRPr sz="1200">
                <a:latin typeface="Poppins" panose="00000500000000000000" pitchFamily="2" charset="0"/>
                <a:cs typeface="Poppins" panose="00000500000000000000" pitchFamily="2" charset="0"/>
              </a:defRPr>
            </a:lvl1pPr>
          </a:lstStyle>
          <a:p>
            <a:r>
              <a:rPr lang="en-US"/>
              <a:t>Click to insert table</a:t>
            </a:r>
          </a:p>
        </p:txBody>
      </p:sp>
      <p:sp>
        <p:nvSpPr>
          <p:cNvPr id="3" name="Title 4">
            <a:extLst>
              <a:ext uri="{FF2B5EF4-FFF2-40B4-BE49-F238E27FC236}">
                <a16:creationId xmlns:a16="http://schemas.microsoft.com/office/drawing/2014/main" id="{3B5149C6-63EE-0A45-E5D3-310AF131E7C4}"/>
              </a:ext>
            </a:extLst>
          </p:cNvPr>
          <p:cNvSpPr>
            <a:spLocks noGrp="1"/>
          </p:cNvSpPr>
          <p:nvPr>
            <p:ph type="title" hasCustomPrompt="1"/>
          </p:nvPr>
        </p:nvSpPr>
        <p:spPr>
          <a:xfrm>
            <a:off x="6482073" y="856309"/>
            <a:ext cx="5040860" cy="952758"/>
          </a:xfrm>
          <a:prstGeom prst="rect">
            <a:avLst/>
          </a:prstGeom>
        </p:spPr>
        <p:txBody>
          <a:bodyPr lIns="0" tIns="0" rIns="0" bIns="0" anchor="b"/>
          <a:lstStyle>
            <a:lvl1pPr>
              <a:lnSpc>
                <a:spcPct val="100000"/>
              </a:lnSpc>
              <a:defRPr sz="2800"/>
            </a:lvl1pPr>
          </a:lstStyle>
          <a:p>
            <a:r>
              <a:rPr lang="en-US"/>
              <a:t>Slide title here goes over multiple lines if required</a:t>
            </a:r>
          </a:p>
        </p:txBody>
      </p:sp>
      <p:sp>
        <p:nvSpPr>
          <p:cNvPr id="2" name="Footer Placeholder 10">
            <a:extLst>
              <a:ext uri="{FF2B5EF4-FFF2-40B4-BE49-F238E27FC236}">
                <a16:creationId xmlns:a16="http://schemas.microsoft.com/office/drawing/2014/main" id="{40D0B0E0-4167-6A10-1CB8-CFFD4B3D3DBA}"/>
              </a:ext>
            </a:extLst>
          </p:cNvPr>
          <p:cNvSpPr>
            <a:spLocks noGrp="1"/>
          </p:cNvSpPr>
          <p:nvPr>
            <p:ph type="ftr" sz="quarter" idx="3"/>
          </p:nvPr>
        </p:nvSpPr>
        <p:spPr>
          <a:xfrm>
            <a:off x="6482073" y="6229255"/>
            <a:ext cx="5062776" cy="365125"/>
          </a:xfrm>
          <a:prstGeom prst="rect">
            <a:avLst/>
          </a:prstGeom>
        </p:spPr>
        <p:txBody>
          <a:bodyPr vert="horz" lIns="0" tIns="0" rIns="0" bIns="0" rtlCol="0" anchor="b"/>
          <a:lstStyle>
            <a:lvl1pPr algn="l">
              <a:defRPr sz="800">
                <a:solidFill>
                  <a:schemeClr val="tx1">
                    <a:tint val="82000"/>
                  </a:schemeClr>
                </a:solidFill>
              </a:defRPr>
            </a:lvl1pPr>
          </a:lstStyle>
          <a:p>
            <a:r>
              <a:rPr lang="en-US"/>
              <a:t>Notes and sources</a:t>
            </a:r>
          </a:p>
        </p:txBody>
      </p:sp>
    </p:spTree>
    <p:extLst>
      <p:ext uri="{BB962C8B-B14F-4D97-AF65-F5344CB8AC3E}">
        <p14:creationId xmlns:p14="http://schemas.microsoft.com/office/powerpoint/2010/main" val="415707835"/>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D70A444D-7BFA-A099-2A6F-8D6DB19DAE3C}"/>
              </a:ext>
            </a:extLst>
          </p:cNvPr>
          <p:cNvSpPr>
            <a:spLocks noGrp="1"/>
          </p:cNvSpPr>
          <p:nvPr>
            <p:ph type="body" sz="quarter" idx="12" hasCustomPrompt="1"/>
          </p:nvPr>
        </p:nvSpPr>
        <p:spPr>
          <a:xfrm>
            <a:off x="379412" y="376518"/>
            <a:ext cx="11432485" cy="677732"/>
          </a:xfrm>
          <a:prstGeom prst="rect">
            <a:avLst/>
          </a:prstGeom>
        </p:spPr>
        <p:txBody>
          <a:bodyPr lIns="0" tIns="0" rIns="0" bIns="0" anchor="t"/>
          <a:lstStyle>
            <a:lvl1pPr marL="0" indent="0">
              <a:lnSpc>
                <a:spcPct val="100000"/>
              </a:lnSpc>
              <a:spcBef>
                <a:spcPts val="0"/>
              </a:spcBef>
              <a:buNone/>
              <a:defRPr sz="2200" b="1" i="0">
                <a:solidFill>
                  <a:schemeClr val="tx2"/>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Title of slide goes here</a:t>
            </a:r>
          </a:p>
        </p:txBody>
      </p:sp>
      <p:sp>
        <p:nvSpPr>
          <p:cNvPr id="11" name="Text Placeholder 10">
            <a:extLst>
              <a:ext uri="{FF2B5EF4-FFF2-40B4-BE49-F238E27FC236}">
                <a16:creationId xmlns:a16="http://schemas.microsoft.com/office/drawing/2014/main" id="{6C8C5959-5865-DB24-5DF2-A323BD521A2B}"/>
              </a:ext>
            </a:extLst>
          </p:cNvPr>
          <p:cNvSpPr>
            <a:spLocks noGrp="1"/>
          </p:cNvSpPr>
          <p:nvPr>
            <p:ph type="body" sz="quarter" idx="13" hasCustomPrompt="1"/>
          </p:nvPr>
        </p:nvSpPr>
        <p:spPr>
          <a:xfrm>
            <a:off x="2206358" y="6222906"/>
            <a:ext cx="9606229" cy="371475"/>
          </a:xfrm>
          <a:prstGeom prst="rect">
            <a:avLst/>
          </a:prstGeom>
        </p:spPr>
        <p:txBody>
          <a:bodyPr lIns="0" tIns="0" rIns="0" bIns="0" anchor="b"/>
          <a:lstStyle>
            <a:lvl1pPr marL="0" indent="0">
              <a:spcBef>
                <a:spcPts val="0"/>
              </a:spcBef>
              <a:buNone/>
              <a:defRPr sz="800">
                <a:solidFill>
                  <a:schemeClr val="tx1">
                    <a:lumMod val="50000"/>
                    <a:lumOff val="50000"/>
                  </a:schemeClr>
                </a:solidFill>
                <a:latin typeface="Poppins" panose="00000500000000000000" pitchFamily="2" charset="0"/>
                <a:cs typeface="Poppins" panose="00000500000000000000" pitchFamily="2" charset="0"/>
              </a:defRPr>
            </a:lvl1pPr>
          </a:lstStyle>
          <a:p>
            <a:pPr lvl="0"/>
            <a:r>
              <a:rPr lang="en-US" sz="800">
                <a:latin typeface="Poppins" panose="00000500000000000000" pitchFamily="2" charset="0"/>
                <a:cs typeface="Poppins" panose="00000500000000000000" pitchFamily="2" charset="0"/>
              </a:rPr>
              <a:t>Notes and sources section</a:t>
            </a:r>
            <a:endParaRPr lang="en-US"/>
          </a:p>
        </p:txBody>
      </p:sp>
    </p:spTree>
    <p:extLst>
      <p:ext uri="{BB962C8B-B14F-4D97-AF65-F5344CB8AC3E}">
        <p14:creationId xmlns:p14="http://schemas.microsoft.com/office/powerpoint/2010/main" val="4102603615"/>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49E84B-D332-9A0D-4A0F-80351E5EC134}"/>
              </a:ext>
            </a:extLst>
          </p:cNvPr>
          <p:cNvSpPr/>
          <p:nvPr userDrawn="1"/>
        </p:nvSpPr>
        <p:spPr>
          <a:xfrm>
            <a:off x="0" y="0"/>
            <a:ext cx="3476625"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4">
            <a:extLst>
              <a:ext uri="{FF2B5EF4-FFF2-40B4-BE49-F238E27FC236}">
                <a16:creationId xmlns:a16="http://schemas.microsoft.com/office/drawing/2014/main" id="{3B3E693C-3D79-A935-FDC8-22E5D73369E4}"/>
              </a:ext>
            </a:extLst>
          </p:cNvPr>
          <p:cNvSpPr>
            <a:spLocks noGrp="1"/>
          </p:cNvSpPr>
          <p:nvPr>
            <p:ph type="body" sz="quarter" idx="17" hasCustomPrompt="1"/>
          </p:nvPr>
        </p:nvSpPr>
        <p:spPr>
          <a:xfrm>
            <a:off x="400214" y="453700"/>
            <a:ext cx="2757003" cy="332167"/>
          </a:xfrm>
          <a:prstGeom prst="rect">
            <a:avLst/>
          </a:prstGeom>
        </p:spPr>
        <p:txBody>
          <a:bodyPr lIns="0" tIns="0" rIns="0" bIns="0" anchor="b"/>
          <a:lstStyle>
            <a:lvl1pPr marL="0" indent="0">
              <a:lnSpc>
                <a:spcPct val="100000"/>
              </a:lnSpc>
              <a:spcBef>
                <a:spcPts val="0"/>
              </a:spcBef>
              <a:buNone/>
              <a:defRPr sz="1800" b="1" i="0">
                <a:solidFill>
                  <a:schemeClr val="bg1"/>
                </a:solidFill>
                <a:latin typeface="Poppins SemiBold" pitchFamily="2" charset="77"/>
                <a:cs typeface="Poppins SemiBold" pitchFamily="2" charset="77"/>
              </a:defRPr>
            </a:lvl1pPr>
            <a:lvl2pPr marL="457200" indent="0">
              <a:buNone/>
              <a:defRPr sz="4000" b="1" i="0">
                <a:solidFill>
                  <a:schemeClr val="tx2"/>
                </a:solidFill>
                <a:latin typeface="Poppins" pitchFamily="2" charset="77"/>
                <a:cs typeface="Poppins" pitchFamily="2" charset="77"/>
              </a:defRPr>
            </a:lvl2pPr>
            <a:lvl3pPr marL="914400" indent="0">
              <a:buNone/>
              <a:defRPr sz="4000" b="1" i="0">
                <a:solidFill>
                  <a:schemeClr val="tx2"/>
                </a:solidFill>
                <a:latin typeface="Poppins" pitchFamily="2" charset="77"/>
                <a:cs typeface="Poppins" pitchFamily="2" charset="77"/>
              </a:defRPr>
            </a:lvl3pPr>
            <a:lvl4pPr marL="1371600" indent="0">
              <a:buNone/>
              <a:defRPr sz="4000" b="1" i="0">
                <a:solidFill>
                  <a:schemeClr val="tx2"/>
                </a:solidFill>
                <a:latin typeface="Poppins" pitchFamily="2" charset="77"/>
                <a:cs typeface="Poppins" pitchFamily="2" charset="77"/>
              </a:defRPr>
            </a:lvl4pPr>
            <a:lvl5pPr marL="1828800" indent="0">
              <a:buNone/>
              <a:defRPr sz="4000" b="1" i="0">
                <a:solidFill>
                  <a:schemeClr val="tx2"/>
                </a:solidFill>
                <a:latin typeface="Poppins" pitchFamily="2" charset="77"/>
                <a:cs typeface="Poppins" pitchFamily="2" charset="77"/>
              </a:defRPr>
            </a:lvl5pPr>
          </a:lstStyle>
          <a:p>
            <a:pPr lvl="0"/>
            <a:r>
              <a:rPr lang="en-GB"/>
              <a:t>Navigation Section</a:t>
            </a:r>
          </a:p>
        </p:txBody>
      </p:sp>
      <p:sp>
        <p:nvSpPr>
          <p:cNvPr id="6" name="Text Placeholder 5">
            <a:extLst>
              <a:ext uri="{FF2B5EF4-FFF2-40B4-BE49-F238E27FC236}">
                <a16:creationId xmlns:a16="http://schemas.microsoft.com/office/drawing/2014/main" id="{54202CEB-949E-C60C-92EC-3436B6B3CCED}"/>
              </a:ext>
            </a:extLst>
          </p:cNvPr>
          <p:cNvSpPr>
            <a:spLocks noGrp="1"/>
          </p:cNvSpPr>
          <p:nvPr>
            <p:ph type="body" sz="quarter" idx="21" hasCustomPrompt="1"/>
          </p:nvPr>
        </p:nvSpPr>
        <p:spPr>
          <a:xfrm>
            <a:off x="407988" y="3862461"/>
            <a:ext cx="2754312" cy="2108578"/>
          </a:xfrm>
          <a:prstGeom prst="rect">
            <a:avLst/>
          </a:prstGeom>
        </p:spPr>
        <p:txBody>
          <a:bodyPr lIns="0" tIns="0" rIns="0" bIns="0"/>
          <a:lstStyle>
            <a:lvl1pPr marL="0" indent="0">
              <a:lnSpc>
                <a:spcPct val="100000"/>
              </a:lnSpc>
              <a:spcBef>
                <a:spcPts val="1400"/>
              </a:spcBef>
              <a:buNone/>
              <a:defRPr sz="1700">
                <a:solidFill>
                  <a:schemeClr val="bg1"/>
                </a:solidFill>
                <a:latin typeface="Poppins" panose="00000500000000000000" pitchFamily="2" charset="0"/>
                <a:cs typeface="Poppins" panose="00000500000000000000" pitchFamily="2" charset="0"/>
              </a:defRPr>
            </a:lvl1pPr>
          </a:lstStyle>
          <a:p>
            <a:pPr lvl="0"/>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accusantik</a:t>
            </a:r>
            <a:endParaRPr lang="en-US"/>
          </a:p>
        </p:txBody>
      </p:sp>
      <p:sp>
        <p:nvSpPr>
          <p:cNvPr id="18" name="Picture Placeholder 13">
            <a:extLst>
              <a:ext uri="{FF2B5EF4-FFF2-40B4-BE49-F238E27FC236}">
                <a16:creationId xmlns:a16="http://schemas.microsoft.com/office/drawing/2014/main" id="{3840FC0F-30D3-1A2E-0070-82896F2B8904}"/>
              </a:ext>
            </a:extLst>
          </p:cNvPr>
          <p:cNvSpPr>
            <a:spLocks noGrp="1"/>
          </p:cNvSpPr>
          <p:nvPr>
            <p:ph type="pic" sz="quarter" idx="22" hasCustomPrompt="1"/>
          </p:nvPr>
        </p:nvSpPr>
        <p:spPr>
          <a:xfrm>
            <a:off x="3476625" y="0"/>
            <a:ext cx="8715374" cy="6858000"/>
          </a:xfrm>
          <a:prstGeom prst="rect">
            <a:avLst/>
          </a:prstGeom>
          <a:solidFill>
            <a:schemeClr val="tx2">
              <a:lumMod val="10000"/>
              <a:lumOff val="90000"/>
            </a:schemeClr>
          </a:solidFill>
        </p:spPr>
        <p:txBody>
          <a:bodyPr anchor="ctr"/>
          <a:lstStyle>
            <a:lvl1pPr marL="0" indent="0" algn="ctr">
              <a:buNone/>
              <a:defRPr sz="1500">
                <a:latin typeface="Poppins Light" panose="00000400000000000000" pitchFamily="2" charset="0"/>
                <a:cs typeface="Poppins Light" panose="00000400000000000000" pitchFamily="2" charset="0"/>
              </a:defRPr>
            </a:lvl1pPr>
          </a:lstStyle>
          <a:p>
            <a:r>
              <a:rPr lang="en-US"/>
              <a:t>Click to insert picture</a:t>
            </a:r>
          </a:p>
        </p:txBody>
      </p:sp>
      <p:sp>
        <p:nvSpPr>
          <p:cNvPr id="7" name="Text Placeholder 5">
            <a:extLst>
              <a:ext uri="{FF2B5EF4-FFF2-40B4-BE49-F238E27FC236}">
                <a16:creationId xmlns:a16="http://schemas.microsoft.com/office/drawing/2014/main" id="{ECA76F56-7A82-9F16-E1F1-8C70941073C6}"/>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solidFill>
                  <a:schemeClr val="tx2">
                    <a:lumMod val="25000"/>
                    <a:lumOff val="75000"/>
                  </a:schemeClr>
                </a:solidFill>
                <a:latin typeface="Poppins SemiBold" pitchFamily="2" charset="77"/>
                <a:cs typeface="Poppins SemiBold" pitchFamily="2" charset="77"/>
              </a:rPr>
              <a:t>|  NXP  |  </a:t>
            </a:r>
            <a:r>
              <a:rPr lang="en-GB" dirty="0">
                <a:solidFill>
                  <a:schemeClr val="tx2">
                    <a:lumMod val="25000"/>
                    <a:lumOff val="75000"/>
                  </a:schemeClr>
                </a:solidFill>
                <a:latin typeface="Poppins Light" panose="00000400000000000000" pitchFamily="2" charset="0"/>
                <a:cs typeface="Poppins Light" panose="00000400000000000000" pitchFamily="2" charset="0"/>
              </a:rPr>
              <a:t>Public</a:t>
            </a:r>
          </a:p>
        </p:txBody>
      </p:sp>
      <p:sp>
        <p:nvSpPr>
          <p:cNvPr id="8" name="Text Placeholder 5">
            <a:extLst>
              <a:ext uri="{FF2B5EF4-FFF2-40B4-BE49-F238E27FC236}">
                <a16:creationId xmlns:a16="http://schemas.microsoft.com/office/drawing/2014/main" id="{53F34DD4-6C38-2829-50C7-D2C3FD7BF85A}"/>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solidFill>
                  <a:schemeClr val="tx2">
                    <a:lumMod val="25000"/>
                    <a:lumOff val="75000"/>
                  </a:schemeClr>
                </a:solidFill>
                <a:latin typeface="Poppins Light" panose="00000400000000000000" pitchFamily="2" charset="0"/>
                <a:cs typeface="Poppins Light" panose="00000400000000000000" pitchFamily="2" charset="0"/>
              </a:rPr>
              <a:t>‹#›</a:t>
            </a:fld>
            <a:endParaRPr lang="en-GB">
              <a:solidFill>
                <a:schemeClr val="tx2">
                  <a:lumMod val="25000"/>
                  <a:lumOff val="75000"/>
                </a:schemeClr>
              </a:solidFill>
              <a:latin typeface="Poppins Light" panose="00000400000000000000" pitchFamily="2" charset="0"/>
              <a:cs typeface="Poppins Light" panose="00000400000000000000" pitchFamily="2" charset="0"/>
            </a:endParaRPr>
          </a:p>
        </p:txBody>
      </p:sp>
      <p:sp>
        <p:nvSpPr>
          <p:cNvPr id="10" name="Text Placeholder 5">
            <a:extLst>
              <a:ext uri="{FF2B5EF4-FFF2-40B4-BE49-F238E27FC236}">
                <a16:creationId xmlns:a16="http://schemas.microsoft.com/office/drawing/2014/main" id="{8F16CA7E-5F81-BD99-AB9C-3AF5C6AB7237}"/>
              </a:ext>
            </a:extLst>
          </p:cNvPr>
          <p:cNvSpPr>
            <a:spLocks noGrp="1"/>
          </p:cNvSpPr>
          <p:nvPr>
            <p:ph type="body" sz="quarter" idx="23" hasCustomPrompt="1"/>
          </p:nvPr>
        </p:nvSpPr>
        <p:spPr>
          <a:xfrm>
            <a:off x="407988" y="1605036"/>
            <a:ext cx="2754312" cy="2108578"/>
          </a:xfrm>
          <a:prstGeom prst="rect">
            <a:avLst/>
          </a:prstGeom>
        </p:spPr>
        <p:txBody>
          <a:bodyPr lIns="0" tIns="0" rIns="0" bIns="0" anchor="b"/>
          <a:lstStyle>
            <a:lvl1pPr marL="0" indent="0">
              <a:lnSpc>
                <a:spcPct val="100000"/>
              </a:lnSpc>
              <a:spcBef>
                <a:spcPts val="1400"/>
              </a:spcBef>
              <a:buNone/>
              <a:defRPr sz="2500">
                <a:solidFill>
                  <a:schemeClr val="bg1"/>
                </a:solidFill>
                <a:latin typeface="Poppins SemiBold" panose="00000700000000000000" pitchFamily="2" charset="0"/>
                <a:cs typeface="Poppins SemiBold" panose="00000700000000000000" pitchFamily="2" charset="0"/>
              </a:defRPr>
            </a:lvl1pPr>
          </a:lstStyle>
          <a:p>
            <a:r>
              <a:rPr lang="en-US" sz="2500"/>
              <a:t>Slide title here over multiple lines if required</a:t>
            </a:r>
          </a:p>
        </p:txBody>
      </p:sp>
    </p:spTree>
    <p:extLst>
      <p:ext uri="{BB962C8B-B14F-4D97-AF65-F5344CB8AC3E}">
        <p14:creationId xmlns:p14="http://schemas.microsoft.com/office/powerpoint/2010/main" val="1974996731"/>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burs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87E304-5434-443E-1E5A-68E18069E8C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47004" y="0"/>
            <a:ext cx="6444996" cy="6858000"/>
          </a:xfrm>
          <a:prstGeom prst="rect">
            <a:avLst/>
          </a:prstGeom>
        </p:spPr>
      </p:pic>
      <p:sp>
        <p:nvSpPr>
          <p:cNvPr id="11" name="Text Placeholder 5">
            <a:extLst>
              <a:ext uri="{FF2B5EF4-FFF2-40B4-BE49-F238E27FC236}">
                <a16:creationId xmlns:a16="http://schemas.microsoft.com/office/drawing/2014/main" id="{8A8611E8-2A99-51CF-0406-11504A28D820}"/>
              </a:ext>
            </a:extLst>
          </p:cNvPr>
          <p:cNvSpPr>
            <a:spLocks noGrp="1"/>
          </p:cNvSpPr>
          <p:nvPr>
            <p:ph type="body" sz="quarter" idx="15" hasCustomPrompt="1"/>
          </p:nvPr>
        </p:nvSpPr>
        <p:spPr>
          <a:xfrm>
            <a:off x="379412" y="486751"/>
            <a:ext cx="780795" cy="483826"/>
          </a:xfrm>
          <a:prstGeom prst="rect">
            <a:avLst/>
          </a:prstGeom>
        </p:spPr>
        <p:txBody>
          <a:bodyPr lIns="0" tIns="0" rIns="0" bIns="0" anchor="b"/>
          <a:lstStyle>
            <a:lvl1pPr marL="0" indent="0">
              <a:lnSpc>
                <a:spcPct val="100000"/>
              </a:lnSpc>
              <a:spcBef>
                <a:spcPts val="0"/>
              </a:spcBef>
              <a:buNone/>
              <a:defRPr sz="2400" b="0" i="0">
                <a:solidFill>
                  <a:schemeClr val="tx1"/>
                </a:solidFill>
                <a:latin typeface="+mj-lt"/>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01</a:t>
            </a:r>
          </a:p>
        </p:txBody>
      </p:sp>
      <p:sp>
        <p:nvSpPr>
          <p:cNvPr id="12" name="Title 6">
            <a:extLst>
              <a:ext uri="{FF2B5EF4-FFF2-40B4-BE49-F238E27FC236}">
                <a16:creationId xmlns:a16="http://schemas.microsoft.com/office/drawing/2014/main" id="{DD939FD6-7900-9BF1-E007-980EAA410D8D}"/>
              </a:ext>
            </a:extLst>
          </p:cNvPr>
          <p:cNvSpPr>
            <a:spLocks noGrp="1"/>
          </p:cNvSpPr>
          <p:nvPr>
            <p:ph type="title" hasCustomPrompt="1"/>
          </p:nvPr>
        </p:nvSpPr>
        <p:spPr>
          <a:xfrm>
            <a:off x="379412" y="1828800"/>
            <a:ext cx="4230687" cy="2374900"/>
          </a:xfrm>
          <a:prstGeom prst="rect">
            <a:avLst/>
          </a:prstGeom>
        </p:spPr>
        <p:txBody>
          <a:bodyPr lIns="0" tIns="0" rIns="0" bIns="0" anchor="b"/>
          <a:lstStyle>
            <a:lvl1pPr>
              <a:lnSpc>
                <a:spcPct val="100000"/>
              </a:lnSpc>
              <a:defRPr lang="en-US" sz="3600" b="1" i="0" kern="1200" dirty="0">
                <a:solidFill>
                  <a:schemeClr val="tx2"/>
                </a:solidFill>
                <a:latin typeface="Poppins SemiBold" pitchFamily="2" charset="77"/>
                <a:ea typeface="+mn-ea"/>
                <a:cs typeface="Poppins SemiBold" pitchFamily="2" charset="77"/>
              </a:defRPr>
            </a:lvl1pPr>
          </a:lstStyle>
          <a:p>
            <a:r>
              <a:rPr lang="en-US" dirty="0"/>
              <a:t>Section divider header goes here</a:t>
            </a:r>
          </a:p>
        </p:txBody>
      </p:sp>
      <p:sp>
        <p:nvSpPr>
          <p:cNvPr id="13" name="Text Placeholder 5">
            <a:extLst>
              <a:ext uri="{FF2B5EF4-FFF2-40B4-BE49-F238E27FC236}">
                <a16:creationId xmlns:a16="http://schemas.microsoft.com/office/drawing/2014/main" id="{8F625206-8EC0-F346-26E8-1D3C64F07051}"/>
              </a:ext>
            </a:extLst>
          </p:cNvPr>
          <p:cNvSpPr>
            <a:spLocks noGrp="1"/>
          </p:cNvSpPr>
          <p:nvPr>
            <p:ph type="body" sz="quarter" idx="11" hasCustomPrompt="1"/>
          </p:nvPr>
        </p:nvSpPr>
        <p:spPr>
          <a:xfrm>
            <a:off x="379412" y="4504637"/>
            <a:ext cx="4230687" cy="847619"/>
          </a:xfrm>
          <a:prstGeom prst="rect">
            <a:avLst/>
          </a:prstGeom>
        </p:spPr>
        <p:txBody>
          <a:bodyPr lIns="0" tIns="0" rIns="0" bIns="0" anchor="t"/>
          <a:lstStyle>
            <a:lvl1pPr marL="0" indent="0">
              <a:lnSpc>
                <a:spcPct val="100000"/>
              </a:lnSpc>
              <a:spcBef>
                <a:spcPts val="0"/>
              </a:spcBef>
              <a:buNone/>
              <a:defRPr sz="2400" b="0" i="0">
                <a:solidFill>
                  <a:schemeClr val="tx1"/>
                </a:solidFill>
                <a:latin typeface="Poppins" panose="00000500000000000000" pitchFamily="2" charset="0"/>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Secondary header</a:t>
            </a:r>
          </a:p>
        </p:txBody>
      </p:sp>
    </p:spTree>
    <p:extLst>
      <p:ext uri="{BB962C8B-B14F-4D97-AF65-F5344CB8AC3E}">
        <p14:creationId xmlns:p14="http://schemas.microsoft.com/office/powerpoint/2010/main" val="1772635804"/>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6F4DAE-6FA9-F587-560D-0669A5EC086F}"/>
              </a:ext>
            </a:extLst>
          </p:cNvPr>
          <p:cNvSpPr/>
          <p:nvPr userDrawn="1"/>
        </p:nvSpPr>
        <p:spPr>
          <a:xfrm>
            <a:off x="5749636" y="0"/>
            <a:ext cx="6442364" cy="6858000"/>
          </a:xfrm>
          <a:prstGeom prst="rect">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algn="l"/>
            <a:endParaRPr lang="en-US" dirty="0">
              <a:latin typeface="Poppins SemiBold" panose="00000700000000000000" pitchFamily="2" charset="0"/>
              <a:cs typeface="Poppins SemiBold" panose="00000700000000000000" pitchFamily="2" charset="0"/>
            </a:endParaRPr>
          </a:p>
        </p:txBody>
      </p:sp>
      <p:sp>
        <p:nvSpPr>
          <p:cNvPr id="2" name="Picture Placeholder 14">
            <a:extLst>
              <a:ext uri="{FF2B5EF4-FFF2-40B4-BE49-F238E27FC236}">
                <a16:creationId xmlns:a16="http://schemas.microsoft.com/office/drawing/2014/main" id="{3617F25B-C3B5-1DAC-669D-F0AAE4EADCF4}"/>
              </a:ext>
            </a:extLst>
          </p:cNvPr>
          <p:cNvSpPr>
            <a:spLocks noGrp="1"/>
          </p:cNvSpPr>
          <p:nvPr>
            <p:ph type="pic" sz="quarter" idx="17" hasCustomPrompt="1"/>
          </p:nvPr>
        </p:nvSpPr>
        <p:spPr>
          <a:xfrm>
            <a:off x="5749636" y="0"/>
            <a:ext cx="6442364" cy="6858000"/>
          </a:xfrm>
          <a:prstGeom prst="rect">
            <a:avLst/>
          </a:prstGeom>
          <a:solidFill>
            <a:schemeClr val="bg2">
              <a:lumMod val="10000"/>
              <a:lumOff val="90000"/>
            </a:schemeClr>
          </a:solidFill>
        </p:spPr>
        <p:txBody>
          <a:bodyPr anchor="ctr"/>
          <a:lstStyle>
            <a:lvl1pPr marL="0" indent="0" algn="ctr">
              <a:buNone/>
              <a:defRPr sz="1300">
                <a:solidFill>
                  <a:schemeClr val="bg1"/>
                </a:solidFill>
                <a:latin typeface="Poppins" panose="00000500000000000000" pitchFamily="2" charset="0"/>
                <a:cs typeface="Poppins"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Click to insert image</a:t>
            </a:r>
          </a:p>
        </p:txBody>
      </p:sp>
      <p:sp>
        <p:nvSpPr>
          <p:cNvPr id="8" name="Text Placeholder 5">
            <a:extLst>
              <a:ext uri="{FF2B5EF4-FFF2-40B4-BE49-F238E27FC236}">
                <a16:creationId xmlns:a16="http://schemas.microsoft.com/office/drawing/2014/main" id="{D9616F50-FFFA-28DD-FAAC-BFE320B809C8}"/>
              </a:ext>
            </a:extLst>
          </p:cNvPr>
          <p:cNvSpPr>
            <a:spLocks noGrp="1"/>
          </p:cNvSpPr>
          <p:nvPr>
            <p:ph type="body" sz="quarter" idx="15" hasCustomPrompt="1"/>
          </p:nvPr>
        </p:nvSpPr>
        <p:spPr>
          <a:xfrm>
            <a:off x="379412" y="486751"/>
            <a:ext cx="780795" cy="483826"/>
          </a:xfrm>
          <a:prstGeom prst="rect">
            <a:avLst/>
          </a:prstGeom>
        </p:spPr>
        <p:txBody>
          <a:bodyPr lIns="0" tIns="0" rIns="0" bIns="0" anchor="b"/>
          <a:lstStyle>
            <a:lvl1pPr marL="0" indent="0">
              <a:lnSpc>
                <a:spcPct val="100000"/>
              </a:lnSpc>
              <a:spcBef>
                <a:spcPts val="0"/>
              </a:spcBef>
              <a:buNone/>
              <a:defRPr sz="2400" b="0" i="0">
                <a:solidFill>
                  <a:schemeClr val="tx1"/>
                </a:solidFill>
                <a:latin typeface="+mj-lt"/>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02</a:t>
            </a:r>
          </a:p>
        </p:txBody>
      </p:sp>
      <p:sp>
        <p:nvSpPr>
          <p:cNvPr id="9" name="Title 6">
            <a:extLst>
              <a:ext uri="{FF2B5EF4-FFF2-40B4-BE49-F238E27FC236}">
                <a16:creationId xmlns:a16="http://schemas.microsoft.com/office/drawing/2014/main" id="{7AFE2D78-CAEC-0B0E-1654-64661C5FBC81}"/>
              </a:ext>
            </a:extLst>
          </p:cNvPr>
          <p:cNvSpPr>
            <a:spLocks noGrp="1"/>
          </p:cNvSpPr>
          <p:nvPr>
            <p:ph type="title" hasCustomPrompt="1"/>
          </p:nvPr>
        </p:nvSpPr>
        <p:spPr>
          <a:xfrm>
            <a:off x="379412" y="1828800"/>
            <a:ext cx="4230687" cy="2374900"/>
          </a:xfrm>
          <a:prstGeom prst="rect">
            <a:avLst/>
          </a:prstGeom>
        </p:spPr>
        <p:txBody>
          <a:bodyPr lIns="0" tIns="0" rIns="0" bIns="0" anchor="b"/>
          <a:lstStyle>
            <a:lvl1pPr>
              <a:lnSpc>
                <a:spcPct val="100000"/>
              </a:lnSpc>
              <a:defRPr lang="en-US" sz="3600" b="1" i="0" kern="1200" dirty="0">
                <a:solidFill>
                  <a:schemeClr val="tx2"/>
                </a:solidFill>
                <a:latin typeface="Poppins SemiBold" pitchFamily="2" charset="77"/>
                <a:ea typeface="+mn-ea"/>
                <a:cs typeface="Poppins SemiBold" pitchFamily="2" charset="77"/>
              </a:defRPr>
            </a:lvl1pPr>
          </a:lstStyle>
          <a:p>
            <a:r>
              <a:rPr lang="en-US" dirty="0"/>
              <a:t>Section divider header goes here</a:t>
            </a:r>
          </a:p>
        </p:txBody>
      </p:sp>
      <p:sp>
        <p:nvSpPr>
          <p:cNvPr id="10" name="Text Placeholder 5">
            <a:extLst>
              <a:ext uri="{FF2B5EF4-FFF2-40B4-BE49-F238E27FC236}">
                <a16:creationId xmlns:a16="http://schemas.microsoft.com/office/drawing/2014/main" id="{B266D53C-CFF6-8F3E-0319-03AABB6E579F}"/>
              </a:ext>
            </a:extLst>
          </p:cNvPr>
          <p:cNvSpPr>
            <a:spLocks noGrp="1"/>
          </p:cNvSpPr>
          <p:nvPr>
            <p:ph type="body" sz="quarter" idx="11" hasCustomPrompt="1"/>
          </p:nvPr>
        </p:nvSpPr>
        <p:spPr>
          <a:xfrm>
            <a:off x="379412" y="4504637"/>
            <a:ext cx="4230687" cy="847619"/>
          </a:xfrm>
          <a:prstGeom prst="rect">
            <a:avLst/>
          </a:prstGeom>
        </p:spPr>
        <p:txBody>
          <a:bodyPr lIns="0" tIns="0" rIns="0" bIns="0" anchor="t"/>
          <a:lstStyle>
            <a:lvl1pPr marL="0" indent="0">
              <a:lnSpc>
                <a:spcPct val="100000"/>
              </a:lnSpc>
              <a:spcBef>
                <a:spcPts val="0"/>
              </a:spcBef>
              <a:buNone/>
              <a:defRPr sz="2400" b="0" i="0">
                <a:solidFill>
                  <a:schemeClr val="tx1"/>
                </a:solidFill>
                <a:latin typeface="Poppins" panose="00000500000000000000" pitchFamily="2" charset="0"/>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Secondary header</a:t>
            </a:r>
          </a:p>
        </p:txBody>
      </p:sp>
    </p:spTree>
    <p:extLst>
      <p:ext uri="{BB962C8B-B14F-4D97-AF65-F5344CB8AC3E}">
        <p14:creationId xmlns:p14="http://schemas.microsoft.com/office/powerpoint/2010/main" val="2524780367"/>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guide id="4" pos="25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9B762FB-EC77-2CB7-44E6-7F109E56AA96}"/>
              </a:ext>
            </a:extLst>
          </p:cNvPr>
          <p:cNvSpPr>
            <a:spLocks noGrp="1"/>
          </p:cNvSpPr>
          <p:nvPr>
            <p:ph type="title" hasCustomPrompt="1"/>
          </p:nvPr>
        </p:nvSpPr>
        <p:spPr>
          <a:xfrm>
            <a:off x="379411" y="376519"/>
            <a:ext cx="11432485" cy="677732"/>
          </a:xfrm>
          <a:prstGeom prst="rect">
            <a:avLst/>
          </a:prstGeom>
        </p:spPr>
        <p:txBody>
          <a:bodyPr lIns="0" tIns="0" rIns="0" bIns="0"/>
          <a:lstStyle>
            <a:lvl1pPr>
              <a:lnSpc>
                <a:spcPct val="100000"/>
              </a:lnSpc>
              <a:defRPr lang="en-US" sz="2200" b="1" i="0" kern="1200" dirty="0">
                <a:solidFill>
                  <a:schemeClr val="tx2"/>
                </a:solidFill>
                <a:latin typeface="Poppins SemiBold" pitchFamily="2" charset="77"/>
                <a:ea typeface="+mn-ea"/>
                <a:cs typeface="Poppins SemiBold" pitchFamily="2" charset="77"/>
              </a:defRPr>
            </a:lvl1pPr>
          </a:lstStyle>
          <a:p>
            <a:r>
              <a:rPr lang="en-US" dirty="0"/>
              <a:t>Title of slide goes here</a:t>
            </a:r>
          </a:p>
        </p:txBody>
      </p:sp>
      <p:sp>
        <p:nvSpPr>
          <p:cNvPr id="2" name="Footer Placeholder 7">
            <a:extLst>
              <a:ext uri="{FF2B5EF4-FFF2-40B4-BE49-F238E27FC236}">
                <a16:creationId xmlns:a16="http://schemas.microsoft.com/office/drawing/2014/main" id="{5639739A-31D0-FE65-C933-0C49124C4BE9}"/>
              </a:ext>
            </a:extLst>
          </p:cNvPr>
          <p:cNvSpPr>
            <a:spLocks noGrp="1"/>
          </p:cNvSpPr>
          <p:nvPr>
            <p:ph type="ftr" sz="quarter" idx="3"/>
          </p:nvPr>
        </p:nvSpPr>
        <p:spPr>
          <a:xfrm>
            <a:off x="2205665" y="6229255"/>
            <a:ext cx="9605537" cy="365124"/>
          </a:xfrm>
          <a:prstGeom prst="rect">
            <a:avLst/>
          </a:prstGeom>
        </p:spPr>
        <p:txBody>
          <a:bodyPr vert="horz" lIns="0" tIns="0" rIns="0" bIns="0" rtlCol="0" anchor="b"/>
          <a:lstStyle>
            <a:lvl1pPr algn="l">
              <a:defRPr sz="800">
                <a:solidFill>
                  <a:schemeClr val="tx1">
                    <a:lumMod val="75000"/>
                  </a:schemeClr>
                </a:solidFill>
              </a:defRPr>
            </a:lvl1pPr>
          </a:lstStyle>
          <a:p>
            <a:r>
              <a:rPr lang="en-US" dirty="0"/>
              <a:t>Notes and sources</a:t>
            </a:r>
          </a:p>
        </p:txBody>
      </p:sp>
    </p:spTree>
    <p:extLst>
      <p:ext uri="{BB962C8B-B14F-4D97-AF65-F5344CB8AC3E}">
        <p14:creationId xmlns:p14="http://schemas.microsoft.com/office/powerpoint/2010/main" val="3614185643"/>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theme" Target="../theme/theme3.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5.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538345"/>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99"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846">
          <p15:clr>
            <a:srgbClr val="F26B43"/>
          </p15:clr>
        </p15:guide>
        <p15:guide id="3" orient="horz" pos="459">
          <p15:clr>
            <a:srgbClr val="F26B43"/>
          </p15:clr>
        </p15:guide>
        <p15:guide id="4" orient="horz" pos="41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709147"/>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7D52A1F4-FB15-0B2D-7DFF-4AC1873B4513}"/>
              </a:ext>
            </a:extLst>
          </p:cNvPr>
          <p:cNvSpPr>
            <a:spLocks noGrp="1"/>
          </p:cNvSpPr>
          <p:nvPr>
            <p:ph type="ftr" sz="quarter" idx="3"/>
          </p:nvPr>
        </p:nvSpPr>
        <p:spPr>
          <a:xfrm>
            <a:off x="2205665" y="6229255"/>
            <a:ext cx="9605537" cy="365124"/>
          </a:xfrm>
          <a:prstGeom prst="rect">
            <a:avLst/>
          </a:prstGeom>
        </p:spPr>
        <p:txBody>
          <a:bodyPr vert="horz" lIns="0" tIns="0" rIns="0" bIns="0" rtlCol="0" anchor="b"/>
          <a:lstStyle>
            <a:lvl1pPr algn="l">
              <a:defRPr sz="800">
                <a:solidFill>
                  <a:schemeClr val="tx1">
                    <a:lumMod val="75000"/>
                  </a:schemeClr>
                </a:solidFill>
              </a:defRPr>
            </a:lvl1pPr>
          </a:lstStyle>
          <a:p>
            <a:r>
              <a:rPr lang="en-US" dirty="0"/>
              <a:t>Notes and sources</a:t>
            </a:r>
          </a:p>
        </p:txBody>
      </p:sp>
      <p:sp>
        <p:nvSpPr>
          <p:cNvPr id="3" name="Text Placeholder 5">
            <a:extLst>
              <a:ext uri="{FF2B5EF4-FFF2-40B4-BE49-F238E27FC236}">
                <a16:creationId xmlns:a16="http://schemas.microsoft.com/office/drawing/2014/main" id="{FA5319E7-8948-378F-DF8C-7C80D60C07CA}"/>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solidFill>
                  <a:schemeClr val="tx1">
                    <a:lumMod val="65000"/>
                  </a:schemeClr>
                </a:solidFill>
                <a:latin typeface="Poppins SemiBold" pitchFamily="2" charset="77"/>
                <a:cs typeface="Poppins SemiBold" pitchFamily="2" charset="77"/>
              </a:rPr>
              <a:t>|  NXP  |  </a:t>
            </a:r>
            <a:r>
              <a:rPr lang="en-GB" dirty="0">
                <a:solidFill>
                  <a:schemeClr val="tx1">
                    <a:lumMod val="65000"/>
                  </a:schemeClr>
                </a:solidFill>
                <a:latin typeface="Poppins" panose="00000500000000000000" pitchFamily="2" charset="0"/>
                <a:cs typeface="Poppins" panose="00000500000000000000" pitchFamily="2" charset="0"/>
              </a:rPr>
              <a:t>Public</a:t>
            </a:r>
          </a:p>
        </p:txBody>
      </p:sp>
      <p:sp>
        <p:nvSpPr>
          <p:cNvPr id="4" name="Text Placeholder 5">
            <a:extLst>
              <a:ext uri="{FF2B5EF4-FFF2-40B4-BE49-F238E27FC236}">
                <a16:creationId xmlns:a16="http://schemas.microsoft.com/office/drawing/2014/main" id="{2AD39AA8-A244-DB56-42EC-193BDAB2C610}"/>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solidFill>
                  <a:schemeClr val="tx1">
                    <a:lumMod val="65000"/>
                  </a:schemeClr>
                </a:solidFill>
                <a:latin typeface="Poppins" panose="00000500000000000000" pitchFamily="2" charset="0"/>
                <a:cs typeface="Poppins" panose="00000500000000000000" pitchFamily="2" charset="0"/>
              </a:rPr>
              <a:t>‹#›</a:t>
            </a:fld>
            <a:endParaRPr lang="en-GB" dirty="0">
              <a:solidFill>
                <a:schemeClr val="tx1">
                  <a:lumMod val="65000"/>
                </a:schemeClr>
              </a:solidFill>
              <a:latin typeface="Poppins" panose="00000500000000000000" pitchFamily="2" charset="0"/>
              <a:cs typeface="Poppins" panose="00000500000000000000" pitchFamily="2" charset="0"/>
            </a:endParaRPr>
          </a:p>
        </p:txBody>
      </p:sp>
      <p:sp>
        <p:nvSpPr>
          <p:cNvPr id="2" name="Title Placeholder 16">
            <a:extLst>
              <a:ext uri="{FF2B5EF4-FFF2-40B4-BE49-F238E27FC236}">
                <a16:creationId xmlns:a16="http://schemas.microsoft.com/office/drawing/2014/main" id="{3D2DD0E2-8C1E-EA89-DB65-8934D257EAB8}"/>
              </a:ext>
            </a:extLst>
          </p:cNvPr>
          <p:cNvSpPr>
            <a:spLocks noGrp="1"/>
          </p:cNvSpPr>
          <p:nvPr>
            <p:ph type="title"/>
          </p:nvPr>
        </p:nvSpPr>
        <p:spPr>
          <a:xfrm>
            <a:off x="378721" y="376520"/>
            <a:ext cx="11432484" cy="677732"/>
          </a:xfrm>
          <a:prstGeom prst="rect">
            <a:avLst/>
          </a:prstGeom>
        </p:spPr>
        <p:txBody>
          <a:bodyPr vert="horz" lIns="0" tIns="0" rIns="0" bIns="0" rtlCol="0" anchor="t">
            <a:normAutofit/>
          </a:bodyPr>
          <a:lstStyle/>
          <a:p>
            <a:pPr lvl="0">
              <a:lnSpc>
                <a:spcPct val="100000"/>
              </a:lnSpc>
            </a:pPr>
            <a:r>
              <a:rPr lang="en-US" dirty="0"/>
              <a:t>Click to edit Master title style</a:t>
            </a:r>
          </a:p>
        </p:txBody>
      </p:sp>
      <p:sp>
        <p:nvSpPr>
          <p:cNvPr id="5" name="Text Placeholder 17">
            <a:extLst>
              <a:ext uri="{FF2B5EF4-FFF2-40B4-BE49-F238E27FC236}">
                <a16:creationId xmlns:a16="http://schemas.microsoft.com/office/drawing/2014/main" id="{C1BEE7E3-E75B-96AC-2D17-FB238CFE9218}"/>
              </a:ext>
            </a:extLst>
          </p:cNvPr>
          <p:cNvSpPr>
            <a:spLocks noGrp="1"/>
          </p:cNvSpPr>
          <p:nvPr>
            <p:ph type="body" idx="1"/>
          </p:nvPr>
        </p:nvSpPr>
        <p:spPr>
          <a:xfrm>
            <a:off x="378720" y="1150936"/>
            <a:ext cx="11432483" cy="4781549"/>
          </a:xfrm>
          <a:prstGeom prst="rect">
            <a:avLst/>
          </a:prstGeom>
        </p:spPr>
        <p:txBody>
          <a:bodyPr vert="horz" lIns="0" tIns="0" rIns="0" bIns="0" rtlCol="0">
            <a:normAutofit/>
          </a:bodyPr>
          <a:lstStyle/>
          <a:p>
            <a:pPr marL="171450" lvl="0" indent="-171450">
              <a:lnSpc>
                <a:spcPct val="110000"/>
              </a:lnSpc>
              <a:spcBef>
                <a:spcPts val="600"/>
              </a:spcBef>
            </a:pPr>
            <a:r>
              <a:rPr lang="en-US" dirty="0"/>
              <a:t>Click to edit Master text styles</a:t>
            </a:r>
          </a:p>
          <a:p>
            <a:pPr marL="344488" lvl="1" indent="-173038">
              <a:lnSpc>
                <a:spcPct val="110000"/>
              </a:lnSpc>
              <a:spcBef>
                <a:spcPts val="600"/>
              </a:spcBef>
              <a:buFont typeface="Poppins" panose="00000500000000000000" pitchFamily="2" charset="0"/>
              <a:buChar char="−"/>
            </a:pPr>
            <a:r>
              <a:rPr lang="en-US" dirty="0"/>
              <a:t>Second level</a:t>
            </a:r>
          </a:p>
          <a:p>
            <a:pPr marL="515938" lvl="2" indent="-171450">
              <a:lnSpc>
                <a:spcPct val="110000"/>
              </a:lnSpc>
              <a:spcBef>
                <a:spcPts val="600"/>
              </a:spcBef>
            </a:pPr>
            <a:r>
              <a:rPr lang="en-US" dirty="0"/>
              <a:t>Third level</a:t>
            </a:r>
          </a:p>
          <a:p>
            <a:pPr marL="688975" lvl="3" indent="-173038">
              <a:lnSpc>
                <a:spcPct val="110000"/>
              </a:lnSpc>
              <a:spcBef>
                <a:spcPts val="600"/>
              </a:spcBef>
              <a:buFont typeface="Poppins" panose="00000500000000000000" pitchFamily="2" charset="0"/>
              <a:buChar char="−"/>
            </a:pPr>
            <a:r>
              <a:rPr lang="en-US" dirty="0"/>
              <a:t>Fourth level</a:t>
            </a:r>
          </a:p>
          <a:p>
            <a:pPr marL="855663" lvl="4" indent="-166688">
              <a:lnSpc>
                <a:spcPct val="110000"/>
              </a:lnSpc>
              <a:spcBef>
                <a:spcPts val="600"/>
              </a:spcBef>
            </a:pPr>
            <a:r>
              <a:rPr lang="en-US" dirty="0"/>
              <a:t>Fifth level</a:t>
            </a:r>
          </a:p>
        </p:txBody>
      </p:sp>
    </p:spTree>
    <p:extLst>
      <p:ext uri="{BB962C8B-B14F-4D97-AF65-F5344CB8AC3E}">
        <p14:creationId xmlns:p14="http://schemas.microsoft.com/office/powerpoint/2010/main" val="791975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730" r:id="rId3"/>
    <p:sldLayoutId id="2147483731" r:id="rId4"/>
    <p:sldLayoutId id="2147483732" r:id="rId5"/>
    <p:sldLayoutId id="2147483733" r:id="rId6"/>
    <p:sldLayoutId id="2147483683" r:id="rId7"/>
    <p:sldLayoutId id="2147483716" r:id="rId8"/>
    <p:sldLayoutId id="2147483712" r:id="rId9"/>
    <p:sldLayoutId id="2147483702" r:id="rId10"/>
    <p:sldLayoutId id="2147483704" r:id="rId11"/>
    <p:sldLayoutId id="2147483678" r:id="rId12"/>
    <p:sldLayoutId id="2147483677" r:id="rId13"/>
    <p:sldLayoutId id="2147483679" r:id="rId14"/>
    <p:sldLayoutId id="2147483710" r:id="rId15"/>
    <p:sldLayoutId id="2147483711" r:id="rId16"/>
    <p:sldLayoutId id="2147483695" r:id="rId17"/>
    <p:sldLayoutId id="2147483723" r:id="rId18"/>
    <p:sldLayoutId id="2147483696" r:id="rId19"/>
    <p:sldLayoutId id="2147483734" r:id="rId20"/>
  </p:sldLayoutIdLst>
  <p:txStyles>
    <p:titleStyle>
      <a:lvl1pPr algn="l" defTabSz="914400" rtl="0" eaLnBrk="1" latinLnBrk="0" hangingPunct="1">
        <a:lnSpc>
          <a:spcPct val="90000"/>
        </a:lnSpc>
        <a:spcBef>
          <a:spcPct val="0"/>
        </a:spcBef>
        <a:buNone/>
        <a:defRPr lang="en-US" sz="2200" b="1" i="0" kern="1200" dirty="0" smtClean="0">
          <a:solidFill>
            <a:schemeClr val="tx2"/>
          </a:solidFill>
          <a:latin typeface="Poppins SemiBold" pitchFamily="2" charset="77"/>
          <a:ea typeface="+mn-ea"/>
          <a:cs typeface="Poppins SemiBold"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000" kern="1200" dirty="0" smtClean="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dirty="0" smtClean="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46577CEF-2EB4-A5BD-C2E7-01DE34F946D7}"/>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solidFill>
                  <a:schemeClr val="bg2"/>
                </a:solidFill>
                <a:latin typeface="Poppins SemiBold" pitchFamily="2" charset="77"/>
                <a:cs typeface="Poppins SemiBold" pitchFamily="2" charset="77"/>
              </a:rPr>
              <a:t>|  NXP  |  </a:t>
            </a:r>
            <a:r>
              <a:rPr lang="en-GB" dirty="0">
                <a:solidFill>
                  <a:schemeClr val="bg2"/>
                </a:solidFill>
                <a:latin typeface="Poppins Light" panose="00000400000000000000" pitchFamily="2" charset="0"/>
                <a:cs typeface="Poppins Light" panose="00000400000000000000" pitchFamily="2" charset="0"/>
              </a:rPr>
              <a:t>Public</a:t>
            </a:r>
          </a:p>
        </p:txBody>
      </p:sp>
      <p:sp>
        <p:nvSpPr>
          <p:cNvPr id="3" name="Text Placeholder 5">
            <a:extLst>
              <a:ext uri="{FF2B5EF4-FFF2-40B4-BE49-F238E27FC236}">
                <a16:creationId xmlns:a16="http://schemas.microsoft.com/office/drawing/2014/main" id="{AB4950E6-5C50-BC58-56EA-C3A4D033D3BC}"/>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solidFill>
                  <a:schemeClr val="bg2"/>
                </a:solidFill>
                <a:latin typeface="Poppins Light" panose="00000400000000000000" pitchFamily="2" charset="0"/>
                <a:cs typeface="Poppins Light" panose="00000400000000000000" pitchFamily="2" charset="0"/>
              </a:rPr>
              <a:t>‹#›</a:t>
            </a:fld>
            <a:endParaRPr lang="en-GB">
              <a:solidFill>
                <a:schemeClr val="bg2"/>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92434289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846">
          <p15:clr>
            <a:srgbClr val="F26B43"/>
          </p15:clr>
        </p15:guide>
        <p15:guide id="3" orient="horz" pos="459">
          <p15:clr>
            <a:srgbClr val="F26B43"/>
          </p15:clr>
        </p15:guide>
        <p15:guide id="4" orient="horz" pos="4133">
          <p15:clr>
            <a:srgbClr val="F26B43"/>
          </p15:clr>
        </p15:guide>
        <p15:guide id="5"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786DBEC6-2685-F2FC-298D-5F4CBBF49425}"/>
              </a:ext>
            </a:extLst>
          </p:cNvPr>
          <p:cNvSpPr>
            <a:spLocks noGrp="1"/>
          </p:cNvSpPr>
          <p:nvPr>
            <p:ph type="ftr" sz="quarter" idx="3"/>
          </p:nvPr>
        </p:nvSpPr>
        <p:spPr>
          <a:xfrm>
            <a:off x="2206358" y="6229255"/>
            <a:ext cx="9605538" cy="365125"/>
          </a:xfrm>
          <a:prstGeom prst="rect">
            <a:avLst/>
          </a:prstGeom>
        </p:spPr>
        <p:txBody>
          <a:bodyPr vert="horz" lIns="0" tIns="0" rIns="0" bIns="0" rtlCol="0" anchor="b"/>
          <a:lstStyle>
            <a:lvl1pPr algn="l">
              <a:defRPr sz="800">
                <a:solidFill>
                  <a:schemeClr val="tx1">
                    <a:tint val="82000"/>
                  </a:schemeClr>
                </a:solidFill>
              </a:defRPr>
            </a:lvl1pPr>
          </a:lstStyle>
          <a:p>
            <a:r>
              <a:rPr lang="en-US"/>
              <a:t>Notes and sources</a:t>
            </a:r>
          </a:p>
        </p:txBody>
      </p:sp>
      <p:sp>
        <p:nvSpPr>
          <p:cNvPr id="2" name="Text Placeholder 5">
            <a:extLst>
              <a:ext uri="{FF2B5EF4-FFF2-40B4-BE49-F238E27FC236}">
                <a16:creationId xmlns:a16="http://schemas.microsoft.com/office/drawing/2014/main" id="{46577CEF-2EB4-A5BD-C2E7-01DE34F946D7}"/>
              </a:ext>
            </a:extLst>
          </p:cNvPr>
          <p:cNvSpPr txBox="1">
            <a:spLocks/>
          </p:cNvSpPr>
          <p:nvPr userDrawn="1"/>
        </p:nvSpPr>
        <p:spPr>
          <a:xfrm>
            <a:off x="628624" y="6400258"/>
            <a:ext cx="40570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latin typeface="Poppins SemiBold" pitchFamily="2" charset="77"/>
                <a:cs typeface="Poppins SemiBold" pitchFamily="2" charset="77"/>
              </a:rPr>
              <a:t>|  NXP  |  </a:t>
            </a:r>
            <a:r>
              <a:rPr lang="en-GB" dirty="0">
                <a:latin typeface="Poppins" panose="00000500000000000000" pitchFamily="2" charset="0"/>
                <a:cs typeface="Poppins" panose="00000500000000000000" pitchFamily="2" charset="0"/>
              </a:rPr>
              <a:t>Public</a:t>
            </a:r>
          </a:p>
        </p:txBody>
      </p:sp>
      <p:sp>
        <p:nvSpPr>
          <p:cNvPr id="3" name="Text Placeholder 5">
            <a:extLst>
              <a:ext uri="{FF2B5EF4-FFF2-40B4-BE49-F238E27FC236}">
                <a16:creationId xmlns:a16="http://schemas.microsoft.com/office/drawing/2014/main" id="{AB4950E6-5C50-BC58-56EA-C3A4D033D3BC}"/>
              </a:ext>
            </a:extLst>
          </p:cNvPr>
          <p:cNvSpPr txBox="1">
            <a:spLocks/>
          </p:cNvSpPr>
          <p:nvPr userDrawn="1"/>
        </p:nvSpPr>
        <p:spPr>
          <a:xfrm>
            <a:off x="407988" y="6400258"/>
            <a:ext cx="164667" cy="171297"/>
          </a:xfrm>
          <a:prstGeom prst="rect">
            <a:avLst/>
          </a:prstGeom>
        </p:spPr>
        <p:txBody>
          <a:bodyPr lIns="0" tIns="0" rIns="0" bIns="0" anchor="t"/>
          <a:lstStyle>
            <a:lvl1pPr marL="0" indent="0" algn="l" defTabSz="914400" rtl="0" eaLnBrk="1" latinLnBrk="0" hangingPunct="1">
              <a:lnSpc>
                <a:spcPts val="1680"/>
              </a:lnSpc>
              <a:spcBef>
                <a:spcPts val="0"/>
              </a:spcBef>
              <a:buFont typeface="Arial" panose="020B0604020202020204" pitchFamily="34" charset="0"/>
              <a:buNone/>
              <a:defRPr sz="800" b="0" i="0" kern="1200">
                <a:solidFill>
                  <a:schemeClr val="tx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FFD177A-E7F6-2540-A05E-14D21F0E46FB}" type="slidenum">
              <a:rPr lang="en-GB" smtClean="0">
                <a:latin typeface="Poppins" panose="00000500000000000000" pitchFamily="2" charset="0"/>
                <a:cs typeface="Poppins" panose="00000500000000000000" pitchFamily="2" charset="0"/>
              </a:rPr>
              <a:t>‹#›</a:t>
            </a:fld>
            <a:endParaRPr lang="en-GB">
              <a:latin typeface="Poppins" panose="00000500000000000000" pitchFamily="2" charset="0"/>
              <a:cs typeface="Poppins" panose="00000500000000000000" pitchFamily="2" charset="0"/>
            </a:endParaRPr>
          </a:p>
        </p:txBody>
      </p:sp>
      <p:sp>
        <p:nvSpPr>
          <p:cNvPr id="21" name="Title Placeholder 16">
            <a:extLst>
              <a:ext uri="{FF2B5EF4-FFF2-40B4-BE49-F238E27FC236}">
                <a16:creationId xmlns:a16="http://schemas.microsoft.com/office/drawing/2014/main" id="{F57F4805-F012-B4DF-F69C-5B6FDD5165B2}"/>
              </a:ext>
            </a:extLst>
          </p:cNvPr>
          <p:cNvSpPr>
            <a:spLocks noGrp="1"/>
          </p:cNvSpPr>
          <p:nvPr>
            <p:ph type="title"/>
          </p:nvPr>
        </p:nvSpPr>
        <p:spPr>
          <a:xfrm>
            <a:off x="378721" y="376520"/>
            <a:ext cx="11432484" cy="677732"/>
          </a:xfrm>
          <a:prstGeom prst="rect">
            <a:avLst/>
          </a:prstGeom>
        </p:spPr>
        <p:txBody>
          <a:bodyPr vert="horz" lIns="0" tIns="0" rIns="0" bIns="0" rtlCol="0" anchor="t">
            <a:normAutofit/>
          </a:bodyPr>
          <a:lstStyle/>
          <a:p>
            <a:pPr lvl="0">
              <a:lnSpc>
                <a:spcPct val="100000"/>
              </a:lnSpc>
            </a:pPr>
            <a:r>
              <a:rPr lang="en-US"/>
              <a:t>Click to edit Master title style</a:t>
            </a:r>
          </a:p>
        </p:txBody>
      </p:sp>
      <p:sp>
        <p:nvSpPr>
          <p:cNvPr id="22" name="Text Placeholder 17">
            <a:extLst>
              <a:ext uri="{FF2B5EF4-FFF2-40B4-BE49-F238E27FC236}">
                <a16:creationId xmlns:a16="http://schemas.microsoft.com/office/drawing/2014/main" id="{45E28841-3942-0C14-E018-4E1A6C0C59D7}"/>
              </a:ext>
            </a:extLst>
          </p:cNvPr>
          <p:cNvSpPr>
            <a:spLocks noGrp="1"/>
          </p:cNvSpPr>
          <p:nvPr>
            <p:ph type="body" idx="1"/>
          </p:nvPr>
        </p:nvSpPr>
        <p:spPr>
          <a:xfrm>
            <a:off x="378720" y="1150936"/>
            <a:ext cx="11432483" cy="4781549"/>
          </a:xfrm>
          <a:prstGeom prst="rect">
            <a:avLst/>
          </a:prstGeom>
        </p:spPr>
        <p:txBody>
          <a:bodyPr vert="horz" lIns="0" tIns="0" rIns="0" bIns="0" rtlCol="0">
            <a:normAutofit/>
          </a:bodyPr>
          <a:lstStyle/>
          <a:p>
            <a:pPr marL="171450" lvl="0" indent="-171450">
              <a:lnSpc>
                <a:spcPct val="110000"/>
              </a:lnSpc>
              <a:spcBef>
                <a:spcPts val="600"/>
              </a:spcBef>
            </a:pPr>
            <a:r>
              <a:rPr lang="en-US"/>
              <a:t>Click to edit Master text styles</a:t>
            </a:r>
          </a:p>
          <a:p>
            <a:pPr marL="344488" lvl="1" indent="-173038">
              <a:lnSpc>
                <a:spcPct val="110000"/>
              </a:lnSpc>
              <a:spcBef>
                <a:spcPts val="600"/>
              </a:spcBef>
              <a:buFont typeface="Poppins" panose="00000500000000000000" pitchFamily="2" charset="0"/>
              <a:buChar char="−"/>
            </a:pPr>
            <a:r>
              <a:rPr lang="en-US"/>
              <a:t>Second level</a:t>
            </a:r>
          </a:p>
          <a:p>
            <a:pPr marL="515938" lvl="2" indent="-171450">
              <a:lnSpc>
                <a:spcPct val="110000"/>
              </a:lnSpc>
              <a:spcBef>
                <a:spcPts val="600"/>
              </a:spcBef>
            </a:pPr>
            <a:r>
              <a:rPr lang="en-US"/>
              <a:t>Third level</a:t>
            </a:r>
          </a:p>
          <a:p>
            <a:pPr marL="688975" lvl="3" indent="-173038">
              <a:lnSpc>
                <a:spcPct val="110000"/>
              </a:lnSpc>
              <a:spcBef>
                <a:spcPts val="600"/>
              </a:spcBef>
              <a:buFont typeface="Poppins" panose="00000500000000000000" pitchFamily="2" charset="0"/>
              <a:buChar char="−"/>
            </a:pPr>
            <a:r>
              <a:rPr lang="en-US"/>
              <a:t>Fourth level</a:t>
            </a:r>
          </a:p>
          <a:p>
            <a:pPr marL="855663" lvl="4" indent="-166688">
              <a:lnSpc>
                <a:spcPct val="110000"/>
              </a:lnSpc>
              <a:spcBef>
                <a:spcPts val="600"/>
              </a:spcBef>
            </a:pPr>
            <a:r>
              <a:rPr lang="en-US"/>
              <a:t>Fifth level</a:t>
            </a:r>
          </a:p>
        </p:txBody>
      </p:sp>
    </p:spTree>
    <p:extLst>
      <p:ext uri="{BB962C8B-B14F-4D97-AF65-F5344CB8AC3E}">
        <p14:creationId xmlns:p14="http://schemas.microsoft.com/office/powerpoint/2010/main" val="65355131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Lst>
  <p:hf hdr="0" ftr="0" dt="0"/>
  <p:txStyles>
    <p:titleStyle>
      <a:lvl1pPr algn="l" defTabSz="914400" rtl="0" eaLnBrk="1" latinLnBrk="0" hangingPunct="1">
        <a:lnSpc>
          <a:spcPct val="90000"/>
        </a:lnSpc>
        <a:spcBef>
          <a:spcPct val="0"/>
        </a:spcBef>
        <a:buNone/>
        <a:defRPr lang="en-US" sz="2200" b="1" i="0" kern="1200" smtClean="0">
          <a:solidFill>
            <a:schemeClr val="tx2"/>
          </a:solidFill>
          <a:latin typeface="Poppins SemiBold" pitchFamily="2" charset="77"/>
          <a:ea typeface="+mn-ea"/>
          <a:cs typeface="Poppins SemiBold"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000" kern="1200" smtClean="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smtClean="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smtClean="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846">
          <p15:clr>
            <a:srgbClr val="F26B43"/>
          </p15:clr>
        </p15:guide>
        <p15:guide id="3" orient="horz" pos="459">
          <p15:clr>
            <a:srgbClr val="F26B43"/>
          </p15:clr>
        </p15:guide>
        <p15:guide id="4" orient="horz" pos="4133">
          <p15:clr>
            <a:srgbClr val="F26B43"/>
          </p15:clr>
        </p15:guide>
        <p15:guide id="5"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7290C6-8CFC-06A5-1DCB-CFB25424BADE}"/>
              </a:ext>
            </a:extLst>
          </p:cNvPr>
          <p:cNvSpPr>
            <a:spLocks noGrp="1"/>
          </p:cNvSpPr>
          <p:nvPr>
            <p:ph type="body" sz="quarter" idx="11"/>
          </p:nvPr>
        </p:nvSpPr>
        <p:spPr/>
        <p:txBody>
          <a:bodyPr/>
          <a:lstStyle/>
          <a:p>
            <a:r>
              <a:rPr lang="en-US" dirty="0"/>
              <a:t>January 2025</a:t>
            </a:r>
          </a:p>
          <a:p>
            <a:endParaRPr lang="de-AT" dirty="0"/>
          </a:p>
        </p:txBody>
      </p:sp>
      <p:sp>
        <p:nvSpPr>
          <p:cNvPr id="4" name="Title 3">
            <a:extLst>
              <a:ext uri="{FF2B5EF4-FFF2-40B4-BE49-F238E27FC236}">
                <a16:creationId xmlns:a16="http://schemas.microsoft.com/office/drawing/2014/main" id="{C697D4FF-C17E-3FD2-F36C-11997E651847}"/>
              </a:ext>
            </a:extLst>
          </p:cNvPr>
          <p:cNvSpPr>
            <a:spLocks noGrp="1"/>
          </p:cNvSpPr>
          <p:nvPr>
            <p:ph type="title"/>
          </p:nvPr>
        </p:nvSpPr>
        <p:spPr>
          <a:xfrm>
            <a:off x="1342652" y="1616531"/>
            <a:ext cx="5907234" cy="2610984"/>
          </a:xfrm>
        </p:spPr>
        <p:txBody>
          <a:bodyPr/>
          <a:lstStyle/>
          <a:p>
            <a:r>
              <a:rPr lang="en-US" dirty="0"/>
              <a:t>Security protections across                                   NXP Edge Processing Portfolio</a:t>
            </a:r>
          </a:p>
        </p:txBody>
      </p:sp>
    </p:spTree>
    <p:extLst>
      <p:ext uri="{BB962C8B-B14F-4D97-AF65-F5344CB8AC3E}">
        <p14:creationId xmlns:p14="http://schemas.microsoft.com/office/powerpoint/2010/main" val="177222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85D361-B094-064F-9EA5-9895CE3FA2C1}"/>
              </a:ext>
            </a:extLst>
          </p:cNvPr>
          <p:cNvSpPr/>
          <p:nvPr/>
        </p:nvSpPr>
        <p:spPr>
          <a:xfrm>
            <a:off x="0" y="0"/>
            <a:ext cx="12192000" cy="150368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endParaRPr>
          </a:p>
        </p:txBody>
      </p:sp>
      <p:graphicFrame>
        <p:nvGraphicFramePr>
          <p:cNvPr id="4" name="Table 3">
            <a:extLst>
              <a:ext uri="{FF2B5EF4-FFF2-40B4-BE49-F238E27FC236}">
                <a16:creationId xmlns:a16="http://schemas.microsoft.com/office/drawing/2014/main" id="{029D2BA4-7271-143A-50D4-8F7F61C67270}"/>
              </a:ext>
            </a:extLst>
          </p:cNvPr>
          <p:cNvGraphicFramePr>
            <a:graphicFrameLocks noGrp="1"/>
          </p:cNvGraphicFramePr>
          <p:nvPr>
            <p:extLst>
              <p:ext uri="{D42A27DB-BD31-4B8C-83A1-F6EECF244321}">
                <p14:modId xmlns:p14="http://schemas.microsoft.com/office/powerpoint/2010/main" val="2765668411"/>
              </p:ext>
            </p:extLst>
          </p:nvPr>
        </p:nvGraphicFramePr>
        <p:xfrm>
          <a:off x="379756" y="937041"/>
          <a:ext cx="11432487" cy="4983917"/>
        </p:xfrm>
        <a:graphic>
          <a:graphicData uri="http://schemas.openxmlformats.org/drawingml/2006/table">
            <a:tbl>
              <a:tblPr firstRow="1" bandRow="1">
                <a:tableStyleId>{5C22544A-7EE6-4342-B048-85BDC9FD1C3A}</a:tableStyleId>
              </a:tblPr>
              <a:tblGrid>
                <a:gridCol w="3453207">
                  <a:extLst>
                    <a:ext uri="{9D8B030D-6E8A-4147-A177-3AD203B41FA5}">
                      <a16:colId xmlns:a16="http://schemas.microsoft.com/office/drawing/2014/main" val="1547484375"/>
                    </a:ext>
                  </a:extLst>
                </a:gridCol>
                <a:gridCol w="1595856">
                  <a:extLst>
                    <a:ext uri="{9D8B030D-6E8A-4147-A177-3AD203B41FA5}">
                      <a16:colId xmlns:a16="http://schemas.microsoft.com/office/drawing/2014/main" val="68254295"/>
                    </a:ext>
                  </a:extLst>
                </a:gridCol>
                <a:gridCol w="1595856">
                  <a:extLst>
                    <a:ext uri="{9D8B030D-6E8A-4147-A177-3AD203B41FA5}">
                      <a16:colId xmlns:a16="http://schemas.microsoft.com/office/drawing/2014/main" val="3413620063"/>
                    </a:ext>
                  </a:extLst>
                </a:gridCol>
                <a:gridCol w="1595856">
                  <a:extLst>
                    <a:ext uri="{9D8B030D-6E8A-4147-A177-3AD203B41FA5}">
                      <a16:colId xmlns:a16="http://schemas.microsoft.com/office/drawing/2014/main" val="3019325142"/>
                    </a:ext>
                  </a:extLst>
                </a:gridCol>
                <a:gridCol w="1595856">
                  <a:extLst>
                    <a:ext uri="{9D8B030D-6E8A-4147-A177-3AD203B41FA5}">
                      <a16:colId xmlns:a16="http://schemas.microsoft.com/office/drawing/2014/main" val="2773264914"/>
                    </a:ext>
                  </a:extLst>
                </a:gridCol>
                <a:gridCol w="1595856">
                  <a:extLst>
                    <a:ext uri="{9D8B030D-6E8A-4147-A177-3AD203B41FA5}">
                      <a16:colId xmlns:a16="http://schemas.microsoft.com/office/drawing/2014/main" val="3350981894"/>
                    </a:ext>
                  </a:extLst>
                </a:gridCol>
              </a:tblGrid>
              <a:tr h="380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SemiBold"/>
                        </a:rPr>
                        <a:t>Supported </a:t>
                      </a:r>
                      <a:r>
                        <a:rPr lang="en-US" sz="1050" b="1" kern="1200">
                          <a:solidFill>
                            <a:schemeClr val="bg1"/>
                          </a:solidFill>
                          <a:latin typeface="+mn-lt"/>
                          <a:ea typeface="+mn-ea"/>
                          <a:cs typeface="Poppins SemiBold"/>
                        </a:rPr>
                        <a:t>Protections</a:t>
                      </a:r>
                      <a:endParaRPr lang="en-US" sz="1050">
                        <a:solidFill>
                          <a:schemeClr val="bg1"/>
                        </a:solidFill>
                        <a:latin typeface="+mj-lt"/>
                        <a:cs typeface="Poppins SemiBold"/>
                      </a:endParaRPr>
                    </a:p>
                  </a:txBody>
                  <a:tcPr marL="81069" marR="81069" marT="40534" marB="40534" anchor="ctr">
                    <a:solidFill>
                      <a:schemeClr val="tx2">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a:rPr>
                        <a:t>i.MX RT5xx/RT6xx</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a:rPr>
                        <a:t>i.MX RT1060</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a:rPr>
                        <a:t>i.MX RT116x/7x</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bg1"/>
                          </a:solidFill>
                          <a:latin typeface="+mn-lt"/>
                          <a:ea typeface="+mn-ea"/>
                          <a:cs typeface="Poppins"/>
                        </a:rPr>
                        <a:t>i.MX RT700</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a:rPr>
                        <a:t>i.MX RT1180</a:t>
                      </a:r>
                    </a:p>
                  </a:txBody>
                  <a:tcPr anchor="ctr">
                    <a:solidFill>
                      <a:schemeClr val="accent3"/>
                    </a:solidFill>
                  </a:tcPr>
                </a:tc>
                <a:extLst>
                  <a:ext uri="{0D108BD9-81ED-4DB2-BD59-A6C34878D82A}">
                    <a16:rowId xmlns:a16="http://schemas.microsoft.com/office/drawing/2014/main" val="2889556196"/>
                  </a:ext>
                </a:extLst>
              </a:tr>
              <a:tr h="234635">
                <a:tc>
                  <a:txBody>
                    <a:bodyPr/>
                    <a:lstStyle/>
                    <a:p>
                      <a:r>
                        <a:rPr lang="en-US" sz="900">
                          <a:solidFill>
                            <a:schemeClr val="tx1"/>
                          </a:solidFill>
                          <a:latin typeface="+mn-lt"/>
                          <a:cs typeface="Poppins"/>
                        </a:rPr>
                        <a:t>Encrypted install of FW/keys  (manufacturing)</a:t>
                      </a:r>
                    </a:p>
                  </a:txBody>
                  <a:tcPr marL="81069" marR="81069" marT="40534" marB="40534" anchor="c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1"/>
                    </a:solidFill>
                  </a:tcPr>
                </a:tc>
                <a:extLst>
                  <a:ext uri="{0D108BD9-81ED-4DB2-BD59-A6C34878D82A}">
                    <a16:rowId xmlns:a16="http://schemas.microsoft.com/office/drawing/2014/main" val="418459140"/>
                  </a:ext>
                </a:extLst>
              </a:tr>
              <a:tr h="234635">
                <a:tc>
                  <a:txBody>
                    <a:bodyPr/>
                    <a:lstStyle/>
                    <a:p>
                      <a:r>
                        <a:rPr lang="en-US" sz="900">
                          <a:solidFill>
                            <a:schemeClr val="tx1"/>
                          </a:solidFill>
                          <a:latin typeface="+mn-lt"/>
                          <a:cs typeface="Poppins"/>
                        </a:rPr>
                        <a:t>Secure boot/initialization </a:t>
                      </a:r>
                    </a:p>
                    <a:p>
                      <a:r>
                        <a:rPr lang="en-US" sz="900">
                          <a:solidFill>
                            <a:schemeClr val="tx1"/>
                          </a:solidFill>
                          <a:latin typeface="+mn-lt"/>
                          <a:cs typeface="Poppins"/>
                        </a:rPr>
                        <a:t>(Enc boot./Fast mode/PQ-secure mode)</a:t>
                      </a:r>
                    </a:p>
                  </a:txBody>
                  <a:tcPr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cs typeface="Poppins"/>
                        </a:rPr>
                        <a:t>(√</a:t>
                      </a:r>
                      <a:r>
                        <a:rPr lang="en-US" sz="900" b="0" i="0" u="none" strike="noStrike" kern="1200" cap="none" spc="0" normalizeH="0" baseline="0" noProof="0">
                          <a:ln>
                            <a:noFill/>
                          </a:ln>
                          <a:solidFill>
                            <a:schemeClr val="tx1"/>
                          </a:solidFill>
                          <a:effectLst/>
                          <a:uLnTx/>
                          <a:uFillTx/>
                          <a:latin typeface="+mn-lt"/>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rPr>
                        <a:t>√(√/</a:t>
                      </a:r>
                      <a:r>
                        <a:rPr lang="en-US" sz="900" b="0" i="0" u="none" strike="noStrike" kern="1200" cap="none" spc="0" normalizeH="0" baseline="0" noProof="0">
                          <a:ln>
                            <a:noFill/>
                          </a:ln>
                          <a:solidFill>
                            <a:schemeClr val="tx1"/>
                          </a:solidFill>
                          <a:effectLst/>
                          <a:uLnTx/>
                          <a:uFillTx/>
                          <a:latin typeface="+mn-lt"/>
                          <a:ea typeface="+mn-ea"/>
                          <a:cs typeface="Poppins"/>
                        </a:rPr>
                        <a:t>√/√</a:t>
                      </a:r>
                      <a:r>
                        <a:rPr kumimoji="0" lang="en-US" sz="900" b="0" i="0" u="none" strike="noStrike" kern="1200" cap="none" spc="0" normalizeH="0" baseline="0" noProof="0">
                          <a:ln>
                            <a:noFill/>
                          </a:ln>
                          <a:solidFill>
                            <a:schemeClr val="tx1"/>
                          </a:solidFill>
                          <a:effectLst/>
                          <a:uLnTx/>
                          <a:uFillTx/>
                          <a:latin typeface="+mn-lt"/>
                          <a:ea typeface="+mn-ea"/>
                          <a:cs typeface="+mn-cs"/>
                        </a:rPr>
                        <a:t> </a:t>
                      </a:r>
                      <a:r>
                        <a:rPr kumimoji="0" lang="en-US" sz="900" b="0" i="0" u="none" strike="noStrike" kern="1200" cap="none" spc="0" normalizeH="0" baseline="0" noProof="0">
                          <a:ln>
                            <a:noFill/>
                          </a:ln>
                          <a:solidFill>
                            <a:schemeClr val="tx1"/>
                          </a:solidFill>
                          <a:effectLst/>
                          <a:uLnTx/>
                          <a:uFillTx/>
                          <a:latin typeface="+mn-lt"/>
                          <a:ea typeface="+mn-ea"/>
                          <a:cs typeface="Poppins"/>
                        </a:rPr>
                        <a:t>[</a:t>
                      </a:r>
                      <a:r>
                        <a:rPr lang="en-US" sz="900">
                          <a:solidFill>
                            <a:schemeClr val="tx1"/>
                          </a:solidFill>
                          <a:latin typeface="+mn-lt"/>
                          <a:cs typeface="Poppins"/>
                        </a:rPr>
                        <a:t>S]</a:t>
                      </a:r>
                      <a:r>
                        <a:rPr lang="en-US" sz="900" baseline="30000">
                          <a:solidFill>
                            <a:schemeClr val="tx1"/>
                          </a:solidFill>
                          <a:latin typeface="+mn-lt"/>
                          <a:cs typeface="Poppins"/>
                        </a:rPr>
                        <a:t>1</a:t>
                      </a: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cs typeface="Poppins"/>
                        </a:rPr>
                        <a:t>(√</a:t>
                      </a:r>
                      <a:r>
                        <a:rPr lang="en-US" sz="900" b="0" i="0" u="none" strike="noStrike" kern="1200" cap="none" spc="0" normalizeH="0" baseline="0" noProof="0">
                          <a:ln>
                            <a:noFill/>
                          </a:ln>
                          <a:solidFill>
                            <a:schemeClr val="tx1"/>
                          </a:solidFill>
                          <a:effectLst/>
                          <a:uLnTx/>
                          <a:uFillTx/>
                          <a:latin typeface="+mn-lt"/>
                          <a:cs typeface="Poppins"/>
                        </a:rPr>
                        <a:t>/-/-)</a:t>
                      </a:r>
                    </a:p>
                  </a:txBody>
                  <a:tcPr anchor="ctr">
                    <a:solidFill>
                      <a:schemeClr val="bg2"/>
                    </a:solidFill>
                  </a:tcPr>
                </a:tc>
                <a:extLst>
                  <a:ext uri="{0D108BD9-81ED-4DB2-BD59-A6C34878D82A}">
                    <a16:rowId xmlns:a16="http://schemas.microsoft.com/office/drawing/2014/main" val="2938611621"/>
                  </a:ext>
                </a:extLst>
              </a:tr>
              <a:tr h="234635">
                <a:tc>
                  <a:txBody>
                    <a:bodyPr/>
                    <a:lstStyle/>
                    <a:p>
                      <a:r>
                        <a:rPr lang="en-US" sz="900">
                          <a:solidFill>
                            <a:schemeClr val="tx1"/>
                          </a:solidFill>
                          <a:latin typeface="+mn-lt"/>
                          <a:cs typeface="Poppins"/>
                        </a:rPr>
                        <a:t>Secure update</a:t>
                      </a:r>
                      <a:r>
                        <a:rPr lang="en-US" sz="900" baseline="30000">
                          <a:solidFill>
                            <a:schemeClr val="tx1"/>
                          </a:solidFill>
                          <a:latin typeface="+mn-lt"/>
                          <a:cs typeface="Poppins"/>
                        </a:rPr>
                        <a:t>3</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cs typeface="Poppins"/>
                        </a:rPr>
                        <a:t>√</a:t>
                      </a:r>
                    </a:p>
                  </a:txBody>
                  <a:tcPr anchor="ctr">
                    <a:solidFill>
                      <a:schemeClr val="bg1"/>
                    </a:solidFill>
                  </a:tcPr>
                </a:tc>
                <a:tc>
                  <a:txBody>
                    <a:bodyPr/>
                    <a:lstStyle/>
                    <a:p>
                      <a:pPr lvl="0" algn="ctr">
                        <a:lnSpc>
                          <a:spcPct val="100000"/>
                        </a:lnSpc>
                        <a:spcBef>
                          <a:spcPts val="0"/>
                        </a:spcBef>
                        <a:spcAft>
                          <a:spcPts val="0"/>
                        </a:spcAft>
                        <a:buNone/>
                      </a:pPr>
                      <a:r>
                        <a:rPr lang="en-US" sz="900" b="0" i="0" u="none" strike="noStrike" noProof="0">
                          <a:solidFill>
                            <a:schemeClr val="tx1"/>
                          </a:solidFill>
                          <a:latin typeface="+mn-lt"/>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1"/>
                    </a:solidFill>
                  </a:tcPr>
                </a:tc>
                <a:tc>
                  <a:txBody>
                    <a:bodyPr/>
                    <a:lstStyle/>
                    <a:p>
                      <a:pPr lvl="0" algn="ctr">
                        <a:lnSpc>
                          <a:spcPct val="100000"/>
                        </a:lnSpc>
                        <a:spcBef>
                          <a:spcPts val="0"/>
                        </a:spcBef>
                        <a:spcAft>
                          <a:spcPts val="0"/>
                        </a:spcAft>
                        <a:buNone/>
                      </a:pPr>
                      <a:r>
                        <a:rPr lang="en-US" sz="900" b="0" i="0" u="none" strike="noStrike" noProof="0">
                          <a:solidFill>
                            <a:schemeClr val="tx1"/>
                          </a:solidFill>
                          <a:latin typeface="+mn-lt"/>
                          <a:cs typeface="Poppins"/>
                        </a:rPr>
                        <a:t>√</a:t>
                      </a:r>
                    </a:p>
                  </a:txBody>
                  <a:tcPr anchor="ctr">
                    <a:solidFill>
                      <a:schemeClr val="bg1"/>
                    </a:solidFill>
                  </a:tcPr>
                </a:tc>
                <a:extLst>
                  <a:ext uri="{0D108BD9-81ED-4DB2-BD59-A6C34878D82A}">
                    <a16:rowId xmlns:a16="http://schemas.microsoft.com/office/drawing/2014/main" val="648334243"/>
                  </a:ext>
                </a:extLst>
              </a:tr>
              <a:tr h="234635">
                <a:tc>
                  <a:txBody>
                    <a:bodyPr/>
                    <a:lstStyle/>
                    <a:p>
                      <a:r>
                        <a:rPr lang="en-US" sz="900">
                          <a:solidFill>
                            <a:schemeClr val="tx1"/>
                          </a:solidFill>
                          <a:latin typeface="+mn-lt"/>
                          <a:cs typeface="Poppins"/>
                        </a:rPr>
                        <a:t>Secure debug &amp; configuration</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extLst>
                  <a:ext uri="{0D108BD9-81ED-4DB2-BD59-A6C34878D82A}">
                    <a16:rowId xmlns:a16="http://schemas.microsoft.com/office/drawing/2014/main" val="3914504307"/>
                  </a:ext>
                </a:extLst>
              </a:tr>
              <a:tr h="234635">
                <a:tc>
                  <a:txBody>
                    <a:bodyPr/>
                    <a:lstStyle/>
                    <a:p>
                      <a:r>
                        <a:rPr lang="en-US" sz="900" baseline="0">
                          <a:solidFill>
                            <a:schemeClr val="tx1"/>
                          </a:solidFill>
                          <a:latin typeface="+mn-lt"/>
                          <a:cs typeface="Poppins"/>
                        </a:rPr>
                        <a:t>Device origin attestation</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1"/>
                    </a:solidFill>
                  </a:tcPr>
                </a:tc>
                <a:extLst>
                  <a:ext uri="{0D108BD9-81ED-4DB2-BD59-A6C34878D82A}">
                    <a16:rowId xmlns:a16="http://schemas.microsoft.com/office/drawing/2014/main" val="1415263579"/>
                  </a:ext>
                </a:extLst>
              </a:tr>
              <a:tr h="327154">
                <a:tc>
                  <a:txBody>
                    <a:bodyPr/>
                    <a:lstStyle/>
                    <a:p>
                      <a:r>
                        <a:rPr lang="en-US" sz="900" baseline="0">
                          <a:solidFill>
                            <a:schemeClr val="tx1"/>
                          </a:solidFill>
                          <a:latin typeface="+mn-lt"/>
                          <a:cs typeface="Poppins"/>
                        </a:rPr>
                        <a:t>Enhanced support Device origin/Identity</a:t>
                      </a:r>
                    </a:p>
                    <a:p>
                      <a:r>
                        <a:rPr lang="en-US" sz="900" baseline="0">
                          <a:solidFill>
                            <a:schemeClr val="tx1"/>
                          </a:solidFill>
                          <a:latin typeface="+mn-lt"/>
                          <a:cs typeface="Poppins"/>
                        </a:rPr>
                        <a:t>(Factory programmed unique keys –FPUK- or PUF)</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FPUK</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Poppins"/>
                        </a:rPr>
                        <a:t>-</a:t>
                      </a:r>
                      <a:endPar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PUF</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FPUK</a:t>
                      </a:r>
                    </a:p>
                  </a:txBody>
                  <a:tcPr anchor="ctr">
                    <a:solidFill>
                      <a:schemeClr val="bg2"/>
                    </a:solidFill>
                  </a:tcPr>
                </a:tc>
                <a:extLst>
                  <a:ext uri="{0D108BD9-81ED-4DB2-BD59-A6C34878D82A}">
                    <a16:rowId xmlns:a16="http://schemas.microsoft.com/office/drawing/2014/main" val="1993487724"/>
                  </a:ext>
                </a:extLst>
              </a:tr>
              <a:tr h="234635">
                <a:tc>
                  <a:txBody>
                    <a:bodyPr/>
                    <a:lstStyle/>
                    <a:p>
                      <a:r>
                        <a:rPr lang="en-US" sz="900" baseline="0" dirty="0">
                          <a:solidFill>
                            <a:schemeClr val="tx1"/>
                          </a:solidFill>
                          <a:latin typeface="+mn-lt"/>
                          <a:cs typeface="Poppins"/>
                        </a:rPr>
                        <a:t>Remote Key Install/Management </a:t>
                      </a:r>
                      <a:r>
                        <a:rPr lang="en-US" sz="900" baseline="0" dirty="0">
                          <a:solidFill>
                            <a:schemeClr val="tx1"/>
                          </a:solidFill>
                          <a:latin typeface="+mn-lt"/>
                          <a:cs typeface="Poppins" panose="00000500000000000000" pitchFamily="2" charset="0"/>
                        </a:rPr>
                        <a:t>(EdgeLock 2GO)</a:t>
                      </a:r>
                      <a:endParaRPr lang="en-US" sz="900" baseline="0" dirty="0">
                        <a:solidFill>
                          <a:schemeClr val="tx1"/>
                        </a:solidFill>
                        <a:latin typeface="+mn-lt"/>
                        <a:cs typeface="Poppin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 </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0" lang="en-US" sz="900" b="0" i="0" u="none" strike="noStrike" kern="1200" cap="none" spc="0" normalizeH="0" baseline="30000" noProof="0" dirty="0">
                          <a:ln>
                            <a:noFill/>
                          </a:ln>
                          <a:solidFill>
                            <a:srgbClr val="000000"/>
                          </a:solidFill>
                          <a:effectLst/>
                          <a:uLnTx/>
                          <a:uFillTx/>
                          <a:latin typeface="+mn-lt"/>
                          <a:ea typeface="+mn-ea"/>
                          <a:cs typeface="Arial" panose="020B0604020202020204" pitchFamily="34" charset="0"/>
                        </a:rPr>
                        <a:t> 7</a:t>
                      </a:r>
                      <a:endParaRPr kumimoji="0" lang="en-US" sz="900" b="0" i="0" u="none" strike="noStrike" kern="1200" cap="none" spc="0" normalizeH="0" baseline="30000" noProof="0" dirty="0">
                        <a:ln>
                          <a:noFill/>
                        </a:ln>
                        <a:solidFill>
                          <a:srgbClr val="000000"/>
                        </a:solidFill>
                        <a:effectLst/>
                        <a:uLnTx/>
                        <a:uFillTx/>
                        <a:latin typeface="+mn-lt"/>
                        <a:ea typeface="+mn-ea"/>
                        <a:cs typeface="Poppins" panose="00000500000000000000" pitchFamily="2" charset="0"/>
                      </a:endParaRPr>
                    </a:p>
                  </a:txBody>
                  <a:tcPr anchor="ctr">
                    <a:solidFill>
                      <a:schemeClr val="bg1"/>
                    </a:solidFill>
                  </a:tcPr>
                </a:tc>
                <a:extLst>
                  <a:ext uri="{0D108BD9-81ED-4DB2-BD59-A6C34878D82A}">
                    <a16:rowId xmlns:a16="http://schemas.microsoft.com/office/drawing/2014/main" val="2437992346"/>
                  </a:ext>
                </a:extLst>
              </a:tr>
              <a:tr h="234635">
                <a:tc>
                  <a:txBody>
                    <a:bodyPr/>
                    <a:lstStyle/>
                    <a:p>
                      <a:r>
                        <a:rPr lang="en-US" sz="900">
                          <a:solidFill>
                            <a:schemeClr val="tx1"/>
                          </a:solidFill>
                          <a:latin typeface="+mn-lt"/>
                          <a:cs typeface="Poppins"/>
                        </a:rPr>
                        <a:t>Measured boot</a:t>
                      </a:r>
                      <a:r>
                        <a:rPr lang="en-US" sz="900" baseline="30000">
                          <a:solidFill>
                            <a:schemeClr val="tx1"/>
                          </a:solidFill>
                          <a:latin typeface="+mn-lt"/>
                          <a:cs typeface="Poppins"/>
                        </a:rPr>
                        <a:t>2</a:t>
                      </a:r>
                    </a:p>
                  </a:txBody>
                  <a:tcPr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cs typeface="Poppins"/>
                        </a:rPr>
                        <a:t>√ (DICE)</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cs typeface="Poppins"/>
                        </a:rPr>
                        <a:t>√ (DICE)</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 </a:t>
                      </a:r>
                    </a:p>
                  </a:txBody>
                  <a:tcPr anchor="ctr">
                    <a:solidFill>
                      <a:schemeClr val="bg2"/>
                    </a:solidFill>
                  </a:tcPr>
                </a:tc>
                <a:extLst>
                  <a:ext uri="{0D108BD9-81ED-4DB2-BD59-A6C34878D82A}">
                    <a16:rowId xmlns:a16="http://schemas.microsoft.com/office/drawing/2014/main" val="3412888279"/>
                  </a:ext>
                </a:extLst>
              </a:tr>
              <a:tr h="234635">
                <a:tc>
                  <a:txBody>
                    <a:bodyPr/>
                    <a:lstStyle/>
                    <a:p>
                      <a:r>
                        <a:rPr lang="en-US" sz="900">
                          <a:solidFill>
                            <a:schemeClr val="tx1"/>
                          </a:solidFill>
                          <a:latin typeface="+mn-lt"/>
                          <a:cs typeface="Poppins"/>
                        </a:rPr>
                        <a:t>SW Attestation at runtime</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 </a:t>
                      </a:r>
                    </a:p>
                  </a:txBody>
                  <a:tcPr anchor="ctr">
                    <a:solidFill>
                      <a:schemeClr val="bg1"/>
                    </a:solidFill>
                  </a:tcPr>
                </a:tc>
                <a:extLst>
                  <a:ext uri="{0D108BD9-81ED-4DB2-BD59-A6C34878D82A}">
                    <a16:rowId xmlns:a16="http://schemas.microsoft.com/office/drawing/2014/main" val="1811036075"/>
                  </a:ext>
                </a:extLst>
              </a:tr>
              <a:tr h="234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a:rPr>
                        <a:t>Phys. tamper detection </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anchor="ctr">
                    <a:solidFill>
                      <a:schemeClr val="bg2"/>
                    </a:solidFill>
                  </a:tcPr>
                </a:tc>
                <a:extLst>
                  <a:ext uri="{0D108BD9-81ED-4DB2-BD59-A6C34878D82A}">
                    <a16:rowId xmlns:a16="http://schemas.microsoft.com/office/drawing/2014/main" val="2484493250"/>
                  </a:ext>
                </a:extLst>
              </a:tr>
              <a:tr h="231351">
                <a:tc>
                  <a:txBody>
                    <a:bodyPr/>
                    <a:lstStyle/>
                    <a:p>
                      <a:r>
                        <a:rPr lang="en-US" sz="900">
                          <a:solidFill>
                            <a:schemeClr val="tx1"/>
                          </a:solidFill>
                          <a:latin typeface="+mn-lt"/>
                          <a:cs typeface="Poppins"/>
                        </a:rPr>
                        <a:t>Device authentication &amp; secure communication </a:t>
                      </a:r>
                    </a:p>
                  </a:txBody>
                  <a:tcPr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cs typeface="Poppins"/>
                        </a:rPr>
                        <a:t>√</a:t>
                      </a:r>
                    </a:p>
                  </a:txBody>
                  <a:tcPr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cs typeface="Poppins"/>
                        </a:rPr>
                        <a:t>√</a:t>
                      </a:r>
                    </a:p>
                  </a:txBody>
                  <a:tcPr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cs typeface="Poppins"/>
                        </a:rPr>
                        <a:t>√</a:t>
                      </a:r>
                    </a:p>
                  </a:txBody>
                  <a:tcPr anchor="ctr">
                    <a:solidFill>
                      <a:schemeClr val="bg1"/>
                    </a:solidFill>
                  </a:tcPr>
                </a:tc>
                <a:extLst>
                  <a:ext uri="{0D108BD9-81ED-4DB2-BD59-A6C34878D82A}">
                    <a16:rowId xmlns:a16="http://schemas.microsoft.com/office/drawing/2014/main" val="366628753"/>
                  </a:ext>
                </a:extLst>
              </a:tr>
              <a:tr h="234635">
                <a:tc>
                  <a:txBody>
                    <a:bodyPr/>
                    <a:lstStyle/>
                    <a:p>
                      <a:r>
                        <a:rPr lang="en-US" sz="900">
                          <a:solidFill>
                            <a:schemeClr val="tx1"/>
                          </a:solidFill>
                          <a:latin typeface="+mn-lt"/>
                          <a:cs typeface="Poppins"/>
                        </a:rPr>
                        <a:t>Accelerated connections &amp; networking </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cs typeface="Poppins"/>
                        </a:rPr>
                        <a:t>√ (CASPER)</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cs typeface="Poppins"/>
                        </a:rPr>
                        <a:t>√ (DCP)</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cs typeface="Poppins"/>
                        </a:rPr>
                        <a:t>√ (CAAM)</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(ELE-CP</a:t>
                      </a:r>
                      <a:r>
                        <a:rPr kumimoji="0" lang="en-US" sz="900" b="0" i="0" u="none" strike="noStrike" kern="1200" cap="none" spc="0" normalizeH="0" baseline="30000" noProof="0">
                          <a:ln>
                            <a:noFill/>
                          </a:ln>
                          <a:solidFill>
                            <a:srgbClr val="000000"/>
                          </a:solidFill>
                          <a:effectLst/>
                          <a:uLnTx/>
                          <a:uFillTx/>
                          <a:latin typeface="+mn-lt"/>
                          <a:ea typeface="+mn-ea"/>
                          <a:cs typeface="+mn-cs"/>
                        </a:rPr>
                        <a:t>5</a:t>
                      </a:r>
                      <a:r>
                        <a:rPr kumimoji="0" lang="en-US" sz="900" b="0" i="0" u="none" strike="noStrike" kern="1200" cap="none" spc="0" normalizeH="0" baseline="0" noProof="0">
                          <a:ln>
                            <a:noFill/>
                          </a:ln>
                          <a:solidFill>
                            <a:srgbClr val="000000"/>
                          </a:solidFill>
                          <a:effectLst/>
                          <a:uLnTx/>
                          <a:uFillTx/>
                          <a:latin typeface="+mn-lt"/>
                          <a:ea typeface="+mn-ea"/>
                          <a:cs typeface="+mn-cs"/>
                        </a:rPr>
                        <a:t>, PKC)</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cs typeface="Poppins"/>
                        </a:rPr>
                        <a:t>√ (ELE-AP</a:t>
                      </a:r>
                      <a:r>
                        <a:rPr lang="en-US" sz="900" b="0" i="0" u="none" strike="noStrike" kern="1200" cap="none" spc="0" normalizeH="0" baseline="30000" noProof="0">
                          <a:ln>
                            <a:noFill/>
                          </a:ln>
                          <a:solidFill>
                            <a:schemeClr val="tx1"/>
                          </a:solidFill>
                          <a:effectLst/>
                          <a:uLnTx/>
                          <a:uFillTx/>
                          <a:latin typeface="+mn-lt"/>
                          <a:cs typeface="Poppins"/>
                        </a:rPr>
                        <a:t>6</a:t>
                      </a:r>
                      <a:r>
                        <a:rPr lang="en-US" sz="900" b="0" i="0" u="none" strike="noStrike" kern="1200" cap="none" spc="0" normalizeH="0" baseline="0" noProof="0">
                          <a:ln>
                            <a:noFill/>
                          </a:ln>
                          <a:solidFill>
                            <a:schemeClr val="tx1"/>
                          </a:solidFill>
                          <a:effectLst/>
                          <a:uLnTx/>
                          <a:uFillTx/>
                          <a:latin typeface="+mn-lt"/>
                          <a:cs typeface="Poppins"/>
                        </a:rPr>
                        <a:t>)</a:t>
                      </a:r>
                    </a:p>
                  </a:txBody>
                  <a:tcPr anchor="ctr">
                    <a:solidFill>
                      <a:schemeClr val="bg2"/>
                    </a:solidFill>
                  </a:tcPr>
                </a:tc>
                <a:extLst>
                  <a:ext uri="{0D108BD9-81ED-4DB2-BD59-A6C34878D82A}">
                    <a16:rowId xmlns:a16="http://schemas.microsoft.com/office/drawing/2014/main" val="4221794418"/>
                  </a:ext>
                </a:extLst>
              </a:tr>
              <a:tr h="234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a:rPr>
                        <a:t>Encrypted Internal memory on-the-fly</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N/A</a:t>
                      </a:r>
                      <a:endParaRPr kumimoji="0" lang="en-US" sz="900" b="0" i="0" u="none" strike="noStrike" kern="1200" cap="none" spc="0" normalizeH="0" baseline="0" noProof="0">
                        <a:ln>
                          <a:noFill/>
                        </a:ln>
                        <a:solidFill>
                          <a:schemeClr val="tx1"/>
                        </a:solidFill>
                        <a:effectLst/>
                        <a:uLnTx/>
                        <a:uFillTx/>
                        <a:latin typeface="+mn-lt"/>
                        <a:ea typeface="+mn-ea"/>
                        <a:cs typeface="Poppin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N/A</a:t>
                      </a:r>
                      <a:endParaRPr kumimoji="0" lang="en-US" sz="900" b="0" i="0" u="none" strike="noStrike" kern="1200" cap="none" spc="0" normalizeH="0" baseline="0" noProof="0">
                        <a:ln>
                          <a:noFill/>
                        </a:ln>
                        <a:solidFill>
                          <a:schemeClr val="tx1"/>
                        </a:solidFill>
                        <a:effectLst/>
                        <a:uLnTx/>
                        <a:uFillTx/>
                        <a:latin typeface="+mn-lt"/>
                        <a:ea typeface="+mn-ea"/>
                        <a:cs typeface="Poppin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N/A</a:t>
                      </a:r>
                      <a:endParaRPr kumimoji="0" lang="en-US" sz="900" b="0" i="0" u="none" strike="noStrike" kern="1200" cap="none" spc="0" normalizeH="0" baseline="0" noProof="0">
                        <a:ln>
                          <a:noFill/>
                        </a:ln>
                        <a:solidFill>
                          <a:schemeClr val="tx1"/>
                        </a:solidFill>
                        <a:effectLst/>
                        <a:uLnTx/>
                        <a:uFillTx/>
                        <a:latin typeface="+mn-lt"/>
                        <a:ea typeface="+mn-ea"/>
                        <a:cs typeface="Poppin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N/A</a:t>
                      </a:r>
                      <a:endParaRPr kumimoji="0" lang="en-US" sz="900" b="0" i="0" u="none" strike="noStrike" kern="1200" cap="none" spc="0" normalizeH="0" baseline="0" noProof="0">
                        <a:ln>
                          <a:noFill/>
                        </a:ln>
                        <a:solidFill>
                          <a:schemeClr val="tx1"/>
                        </a:solidFill>
                        <a:effectLst/>
                        <a:uLnTx/>
                        <a:uFillTx/>
                        <a:latin typeface="+mn-lt"/>
                        <a:ea typeface="+mn-ea"/>
                        <a:cs typeface="Poppin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N/A</a:t>
                      </a:r>
                      <a:endParaRPr kumimoji="0" lang="en-US" sz="900" b="0" i="0" u="none" strike="noStrike" kern="1200" cap="none" spc="0" normalizeH="0" baseline="0" noProof="0">
                        <a:ln>
                          <a:noFill/>
                        </a:ln>
                        <a:solidFill>
                          <a:schemeClr val="tx1"/>
                        </a:solidFill>
                        <a:effectLst/>
                        <a:uLnTx/>
                        <a:uFillTx/>
                        <a:latin typeface="+mn-lt"/>
                        <a:ea typeface="+mn-ea"/>
                        <a:cs typeface="Poppins"/>
                      </a:endParaRPr>
                    </a:p>
                  </a:txBody>
                  <a:tcPr anchor="ctr">
                    <a:solidFill>
                      <a:schemeClr val="bg1"/>
                    </a:solidFill>
                  </a:tcPr>
                </a:tc>
                <a:extLst>
                  <a:ext uri="{0D108BD9-81ED-4DB2-BD59-A6C34878D82A}">
                    <a16:rowId xmlns:a16="http://schemas.microsoft.com/office/drawing/2014/main" val="1099092612"/>
                  </a:ext>
                </a:extLst>
              </a:tr>
              <a:tr h="234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a:rPr>
                        <a:t>Encrypted external memory</a:t>
                      </a:r>
                      <a:r>
                        <a:rPr lang="en-US" sz="900" baseline="30000">
                          <a:solidFill>
                            <a:schemeClr val="tx1"/>
                          </a:solidFill>
                          <a:latin typeface="+mn-lt"/>
                          <a:cs typeface="Poppins"/>
                        </a:rPr>
                        <a:t>3 </a:t>
                      </a:r>
                      <a:r>
                        <a:rPr lang="en-US" sz="900">
                          <a:solidFill>
                            <a:schemeClr val="tx1"/>
                          </a:solidFill>
                          <a:latin typeface="+mn-lt"/>
                          <a:cs typeface="Poppins"/>
                        </a:rPr>
                        <a:t>: on-the-fly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a:rPr>
                        <a:t>Flash dec./Flash enc./Flash Auth/RAM enc &amp; dec)</a:t>
                      </a:r>
                    </a:p>
                  </a:txBody>
                  <a:tcPr marL="81069" marR="81069" marT="40534" marB="40534"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cs typeface="Poppins"/>
                        </a:rPr>
                        <a:t>√</a:t>
                      </a: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cs typeface="Poppins"/>
                        </a:rPr>
                        <a:t>√</a:t>
                      </a:r>
                      <a:r>
                        <a:rPr kumimoji="0" lang="en-US" sz="900" b="0" i="0" u="none" strike="noStrike" kern="1200" cap="none" spc="0" normalizeH="0" baseline="0" noProof="0">
                          <a:ln>
                            <a:noFill/>
                          </a:ln>
                          <a:solidFill>
                            <a:srgbClr val="000000"/>
                          </a:solidFill>
                          <a:effectLst/>
                          <a:uLnTx/>
                          <a:uFillTx/>
                          <a:latin typeface="+mn-lt"/>
                          <a:ea typeface="+mn-ea"/>
                          <a:cs typeface="Poppins"/>
                        </a:rPr>
                        <a:t>/-/-/</a:t>
                      </a:r>
                      <a:r>
                        <a:rPr lang="en-US" sz="900" b="0" i="0" u="none" strike="noStrike" kern="1200" cap="none" spc="0" normalizeH="0" baseline="0" noProof="0">
                          <a:ln>
                            <a:noFill/>
                          </a:ln>
                          <a:solidFill>
                            <a:schemeClr val="tx1"/>
                          </a:solidFill>
                          <a:effectLst/>
                          <a:uLnTx/>
                          <a:uFillTx/>
                          <a:latin typeface="+mn-lt"/>
                          <a:cs typeface="Poppins"/>
                        </a:rPr>
                        <a:t>√</a:t>
                      </a:r>
                      <a:endParaRPr kumimoji="0" lang="en-US" sz="900" b="0" i="0" u="none" strike="noStrike" kern="1200" cap="none" spc="0" normalizeH="0" baseline="0" noProof="0">
                        <a:ln>
                          <a:noFill/>
                        </a:ln>
                        <a:solidFill>
                          <a:srgbClr val="000000"/>
                        </a:solidFill>
                        <a:effectLst/>
                        <a:uLnTx/>
                        <a:uFillTx/>
                        <a:latin typeface="+mn-lt"/>
                        <a:ea typeface="+mn-ea"/>
                        <a:cs typeface="Poppins"/>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cs typeface="Poppins"/>
                        </a:rPr>
                        <a:t>√/√/√/√</a:t>
                      </a:r>
                    </a:p>
                  </a:txBody>
                  <a:tcPr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cs typeface="Poppins"/>
                        </a:rPr>
                        <a:t>√/-/-/√</a:t>
                      </a:r>
                    </a:p>
                  </a:txBody>
                  <a:tcPr anchor="ctr">
                    <a:solidFill>
                      <a:schemeClr val="bg2"/>
                    </a:solidFill>
                  </a:tcPr>
                </a:tc>
                <a:extLst>
                  <a:ext uri="{0D108BD9-81ED-4DB2-BD59-A6C34878D82A}">
                    <a16:rowId xmlns:a16="http://schemas.microsoft.com/office/drawing/2014/main" val="2929802832"/>
                  </a:ext>
                </a:extLst>
              </a:tr>
              <a:tr h="234635">
                <a:tc>
                  <a:txBody>
                    <a:bodyPr/>
                    <a:lstStyle/>
                    <a:p>
                      <a:r>
                        <a:rPr lang="en-US" sz="900">
                          <a:solidFill>
                            <a:schemeClr val="tx1"/>
                          </a:solidFill>
                          <a:latin typeface="+mn-lt"/>
                          <a:cs typeface="Poppins"/>
                        </a:rPr>
                        <a:t>TrustZone® Isolation (TEE: TF-M)</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 </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N/A</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N/A</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 </a:t>
                      </a:r>
                    </a:p>
                  </a:txBody>
                  <a:tcPr anchor="ctr">
                    <a:solidFill>
                      <a:schemeClr val="bg1"/>
                    </a:solidFill>
                  </a:tcPr>
                </a:tc>
                <a:extLst>
                  <a:ext uri="{0D108BD9-81ED-4DB2-BD59-A6C34878D82A}">
                    <a16:rowId xmlns:a16="http://schemas.microsoft.com/office/drawing/2014/main" val="3748831210"/>
                  </a:ext>
                </a:extLst>
              </a:tr>
              <a:tr h="234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a:rPr>
                        <a:t>Integrated enclave isolation</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cs typeface="Poppins"/>
                        </a:rPr>
                        <a:t>√ (</a:t>
                      </a:r>
                      <a:r>
                        <a:rPr lang="en-US" sz="900" b="0" i="0" u="none" strike="noStrike" kern="1200" cap="none" spc="0" normalizeH="0" baseline="0" noProof="0">
                          <a:ln>
                            <a:noFill/>
                          </a:ln>
                          <a:solidFill>
                            <a:schemeClr val="tx1"/>
                          </a:solidFill>
                          <a:effectLst/>
                          <a:uLnTx/>
                          <a:uFillTx/>
                          <a:latin typeface="+mn-lt"/>
                        </a:rPr>
                        <a:t>ELE-CP)</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cs typeface="Poppins"/>
                        </a:rPr>
                        <a:t>√ (</a:t>
                      </a:r>
                      <a:r>
                        <a:rPr lang="en-US" sz="900" b="0" i="0" u="none" strike="noStrike" kern="1200" cap="none" spc="0" normalizeH="0" baseline="0" noProof="0">
                          <a:ln>
                            <a:noFill/>
                          </a:ln>
                          <a:solidFill>
                            <a:schemeClr val="tx1"/>
                          </a:solidFill>
                          <a:effectLst/>
                          <a:uLnTx/>
                          <a:uFillTx/>
                          <a:latin typeface="+mn-lt"/>
                        </a:rPr>
                        <a:t>ELE-AP)</a:t>
                      </a:r>
                    </a:p>
                  </a:txBody>
                  <a:tcPr anchor="ctr">
                    <a:solidFill>
                      <a:schemeClr val="bg2"/>
                    </a:solidFill>
                  </a:tcPr>
                </a:tc>
                <a:extLst>
                  <a:ext uri="{0D108BD9-81ED-4DB2-BD59-A6C34878D82A}">
                    <a16:rowId xmlns:a16="http://schemas.microsoft.com/office/drawing/2014/main" val="3760025801"/>
                  </a:ext>
                </a:extLst>
              </a:tr>
              <a:tr h="234635">
                <a:tc>
                  <a:txBody>
                    <a:bodyPr/>
                    <a:lstStyle/>
                    <a:p>
                      <a:r>
                        <a:rPr lang="en-US" sz="900">
                          <a:solidFill>
                            <a:schemeClr val="tx1"/>
                          </a:solidFill>
                          <a:latin typeface="+mn-lt"/>
                          <a:cs typeface="Poppins" panose="00000500000000000000" pitchFamily="2" charset="0"/>
                        </a:rPr>
                        <a:t>Assurance Level: SESIP /PSA Certified Level</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anchor="ctr">
                    <a:solidFill>
                      <a:schemeClr val="bg1"/>
                    </a:solidFill>
                  </a:tcPr>
                </a:tc>
                <a:tc>
                  <a:txBody>
                    <a:bodyPr/>
                    <a:lstStyle/>
                    <a:p>
                      <a:pPr marL="0" marR="0" lvl="0" indent="0" algn="ctr" defTabSz="914400">
                        <a:lnSpc>
                          <a:spcPct val="100000"/>
                        </a:lnSpc>
                        <a:spcBef>
                          <a:spcPts val="0"/>
                        </a:spcBef>
                        <a:spcAft>
                          <a:spcPts val="0"/>
                        </a:spcAft>
                        <a:buNone/>
                        <a:tabLst/>
                        <a:defRPr/>
                      </a:pPr>
                      <a:r>
                        <a:rPr kumimoji="0" lang="en-US" sz="900" b="0" i="0" u="none" strike="noStrike" kern="1200" cap="none" spc="0" normalizeH="0" baseline="0" noProof="0">
                          <a:ln>
                            <a:noFill/>
                          </a:ln>
                          <a:solidFill>
                            <a:schemeClr val="tx1"/>
                          </a:solidFill>
                          <a:effectLst/>
                          <a:uLnTx/>
                          <a:uFillTx/>
                          <a:latin typeface="+mn-lt"/>
                        </a:rPr>
                        <a:t>Level 1</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In certification</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In certification</a:t>
                      </a:r>
                    </a:p>
                  </a:txBody>
                  <a:tcPr anchor="ctr">
                    <a:solidFill>
                      <a:schemeClr val="bg1"/>
                    </a:solidFill>
                  </a:tcPr>
                </a:tc>
                <a:extLst>
                  <a:ext uri="{0D108BD9-81ED-4DB2-BD59-A6C34878D82A}">
                    <a16:rowId xmlns:a16="http://schemas.microsoft.com/office/drawing/2014/main" val="2479498451"/>
                  </a:ext>
                </a:extLst>
              </a:tr>
              <a:tr h="234635">
                <a:tc>
                  <a:txBody>
                    <a:bodyPr/>
                    <a:lstStyle/>
                    <a:p>
                      <a:r>
                        <a:rPr lang="en-US" sz="900">
                          <a:solidFill>
                            <a:schemeClr val="tx1"/>
                          </a:solidFill>
                          <a:latin typeface="+mn-lt"/>
                          <a:cs typeface="Poppins"/>
                        </a:rPr>
                        <a:t>Additional evidences of conformance</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In certification</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mn-cs"/>
                        </a:rPr>
                        <a:t>In certification</a:t>
                      </a:r>
                    </a:p>
                  </a:txBody>
                  <a:tcPr anchor="ctr">
                    <a:solidFill>
                      <a:schemeClr val="bg2"/>
                    </a:solidFill>
                  </a:tcPr>
                </a:tc>
                <a:extLst>
                  <a:ext uri="{0D108BD9-81ED-4DB2-BD59-A6C34878D82A}">
                    <a16:rowId xmlns:a16="http://schemas.microsoft.com/office/drawing/2014/main" val="2199021862"/>
                  </a:ext>
                </a:extLst>
              </a:tr>
            </a:tbl>
          </a:graphicData>
        </a:graphic>
      </p:graphicFrame>
      <p:sp>
        <p:nvSpPr>
          <p:cNvPr id="7" name="TextBox 6">
            <a:extLst>
              <a:ext uri="{FF2B5EF4-FFF2-40B4-BE49-F238E27FC236}">
                <a16:creationId xmlns:a16="http://schemas.microsoft.com/office/drawing/2014/main" id="{C61F6D3D-1B64-67F3-2C90-39BBDF76AF56}"/>
              </a:ext>
            </a:extLst>
          </p:cNvPr>
          <p:cNvSpPr txBox="1"/>
          <p:nvPr/>
        </p:nvSpPr>
        <p:spPr>
          <a:xfrm>
            <a:off x="1641983" y="6417141"/>
            <a:ext cx="9999411" cy="338554"/>
          </a:xfrm>
          <a:prstGeom prst="rect">
            <a:avLst/>
          </a:prstGeom>
          <a:noFill/>
        </p:spPr>
        <p:txBody>
          <a:bodyPr wrap="square" rtlCol="0">
            <a:spAutoFit/>
          </a:bodyPr>
          <a:lstStyle/>
          <a:p>
            <a:pPr marL="117475" marR="0" lvl="0" indent="-117475"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srgbClr val="000000"/>
                </a:solidFill>
                <a:effectLst/>
                <a:uLnTx/>
                <a:uFillTx/>
                <a:latin typeface="Poppins"/>
                <a:ea typeface="+mn-ea"/>
                <a:cs typeface="+mn-cs"/>
              </a:rPr>
              <a:t>[S] stands for symmetric crypto    2. If not available, can be added at secondary boot loader level    3. If not available, can be added at application level     4. Sensor and/or tamper pins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Poppins"/>
                <a:ea typeface="+mn-ea"/>
                <a:cs typeface="+mn-cs"/>
              </a:rPr>
              <a:t>5.  ELE-CP: EdgeLock Secure Enclave (Core Profile)   6. ELE-AP: EdgeLock Secure Enclave (Advanced Profile)   7. Coming soon </a:t>
            </a:r>
          </a:p>
        </p:txBody>
      </p:sp>
      <p:sp>
        <p:nvSpPr>
          <p:cNvPr id="8" name="TextBox 7">
            <a:extLst>
              <a:ext uri="{FF2B5EF4-FFF2-40B4-BE49-F238E27FC236}">
                <a16:creationId xmlns:a16="http://schemas.microsoft.com/office/drawing/2014/main" id="{A4FCCDC0-35CC-02F6-CE28-180CA161EC81}"/>
              </a:ext>
            </a:extLst>
          </p:cNvPr>
          <p:cNvSpPr txBox="1"/>
          <p:nvPr/>
        </p:nvSpPr>
        <p:spPr>
          <a:xfrm>
            <a:off x="8968740" y="366747"/>
            <a:ext cx="284315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Poppins"/>
                <a:ea typeface="+mn-ea"/>
                <a:cs typeface="Poppins" panose="00000500000000000000" pitchFamily="2" charset="0"/>
              </a:rPr>
              <a:t>- Not available   ■  HW ready    √ Available</a:t>
            </a:r>
            <a:endParaRPr kumimoji="0" lang="en-US" sz="1050" b="0" i="0" u="none" strike="noStrike" kern="1200" cap="none" spc="0" normalizeH="0" baseline="0" noProof="0">
              <a:ln>
                <a:noFill/>
              </a:ln>
              <a:solidFill>
                <a:srgbClr val="FFFFFF"/>
              </a:solidFill>
              <a:effectLst/>
              <a:uLnTx/>
              <a:uFillTx/>
              <a:latin typeface="Poppins"/>
              <a:ea typeface="+mn-ea"/>
              <a:cs typeface="Poppins" panose="00000500000000000000" pitchFamily="2" charset="0"/>
            </a:endParaRPr>
          </a:p>
        </p:txBody>
      </p:sp>
    </p:spTree>
    <p:extLst>
      <p:ext uri="{BB962C8B-B14F-4D97-AF65-F5344CB8AC3E}">
        <p14:creationId xmlns:p14="http://schemas.microsoft.com/office/powerpoint/2010/main" val="403215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85D361-B094-064F-9EA5-9895CE3FA2C1}"/>
              </a:ext>
            </a:extLst>
          </p:cNvPr>
          <p:cNvSpPr/>
          <p:nvPr/>
        </p:nvSpPr>
        <p:spPr>
          <a:xfrm>
            <a:off x="0" y="0"/>
            <a:ext cx="12192000" cy="150368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endParaRPr>
          </a:p>
        </p:txBody>
      </p:sp>
      <p:graphicFrame>
        <p:nvGraphicFramePr>
          <p:cNvPr id="4" name="Table 3">
            <a:extLst>
              <a:ext uri="{FF2B5EF4-FFF2-40B4-BE49-F238E27FC236}">
                <a16:creationId xmlns:a16="http://schemas.microsoft.com/office/drawing/2014/main" id="{029D2BA4-7271-143A-50D4-8F7F61C67270}"/>
              </a:ext>
            </a:extLst>
          </p:cNvPr>
          <p:cNvGraphicFramePr>
            <a:graphicFrameLocks noGrp="1"/>
          </p:cNvGraphicFramePr>
          <p:nvPr>
            <p:extLst>
              <p:ext uri="{D42A27DB-BD31-4B8C-83A1-F6EECF244321}">
                <p14:modId xmlns:p14="http://schemas.microsoft.com/office/powerpoint/2010/main" val="3987397445"/>
              </p:ext>
            </p:extLst>
          </p:nvPr>
        </p:nvGraphicFramePr>
        <p:xfrm>
          <a:off x="423746" y="829901"/>
          <a:ext cx="11173520" cy="5476117"/>
        </p:xfrm>
        <a:graphic>
          <a:graphicData uri="http://schemas.openxmlformats.org/drawingml/2006/table">
            <a:tbl>
              <a:tblPr firstRow="1" bandRow="1">
                <a:tableStyleId>{5C22544A-7EE6-4342-B048-85BDC9FD1C3A}</a:tableStyleId>
              </a:tblPr>
              <a:tblGrid>
                <a:gridCol w="3438561">
                  <a:extLst>
                    <a:ext uri="{9D8B030D-6E8A-4147-A177-3AD203B41FA5}">
                      <a16:colId xmlns:a16="http://schemas.microsoft.com/office/drawing/2014/main" val="1547484375"/>
                    </a:ext>
                  </a:extLst>
                </a:gridCol>
                <a:gridCol w="869359">
                  <a:extLst>
                    <a:ext uri="{9D8B030D-6E8A-4147-A177-3AD203B41FA5}">
                      <a16:colId xmlns:a16="http://schemas.microsoft.com/office/drawing/2014/main" val="68254295"/>
                    </a:ext>
                  </a:extLst>
                </a:gridCol>
                <a:gridCol w="1361603">
                  <a:extLst>
                    <a:ext uri="{9D8B030D-6E8A-4147-A177-3AD203B41FA5}">
                      <a16:colId xmlns:a16="http://schemas.microsoft.com/office/drawing/2014/main" val="3413620063"/>
                    </a:ext>
                  </a:extLst>
                </a:gridCol>
                <a:gridCol w="1361603">
                  <a:extLst>
                    <a:ext uri="{9D8B030D-6E8A-4147-A177-3AD203B41FA5}">
                      <a16:colId xmlns:a16="http://schemas.microsoft.com/office/drawing/2014/main" val="3019325142"/>
                    </a:ext>
                  </a:extLst>
                </a:gridCol>
                <a:gridCol w="1402550">
                  <a:extLst>
                    <a:ext uri="{9D8B030D-6E8A-4147-A177-3AD203B41FA5}">
                      <a16:colId xmlns:a16="http://schemas.microsoft.com/office/drawing/2014/main" val="3350981894"/>
                    </a:ext>
                  </a:extLst>
                </a:gridCol>
                <a:gridCol w="1613573">
                  <a:extLst>
                    <a:ext uri="{9D8B030D-6E8A-4147-A177-3AD203B41FA5}">
                      <a16:colId xmlns:a16="http://schemas.microsoft.com/office/drawing/2014/main" val="1531756031"/>
                    </a:ext>
                  </a:extLst>
                </a:gridCol>
                <a:gridCol w="1126271">
                  <a:extLst>
                    <a:ext uri="{9D8B030D-6E8A-4147-A177-3AD203B41FA5}">
                      <a16:colId xmlns:a16="http://schemas.microsoft.com/office/drawing/2014/main" val="2440503509"/>
                    </a:ext>
                  </a:extLst>
                </a:gridCol>
              </a:tblGrid>
              <a:tr h="236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SemiBold" panose="00000700000000000000" pitchFamily="2" charset="0"/>
                        </a:rPr>
                        <a:t>Supported </a:t>
                      </a:r>
                      <a:r>
                        <a:rPr lang="en-US" sz="1050" b="1" kern="1200">
                          <a:solidFill>
                            <a:schemeClr val="bg1"/>
                          </a:solidFill>
                          <a:latin typeface="+mn-lt"/>
                          <a:ea typeface="+mn-ea"/>
                          <a:cs typeface="Poppins SemiBold" panose="00000700000000000000" pitchFamily="2" charset="0"/>
                        </a:rPr>
                        <a:t>Protections</a:t>
                      </a:r>
                      <a:endParaRPr lang="en-US" sz="1050">
                        <a:solidFill>
                          <a:schemeClr val="bg1"/>
                        </a:solidFill>
                        <a:latin typeface="+mj-lt"/>
                        <a:cs typeface="Poppins SemiBold" panose="00000700000000000000" pitchFamily="2" charset="0"/>
                      </a:endParaRPr>
                    </a:p>
                  </a:txBody>
                  <a:tcPr marL="86950" marR="86950" marT="43475" marB="43475" anchor="ctr">
                    <a:solidFill>
                      <a:schemeClr val="tx2">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a:rPr>
                        <a:t>i.MX 6</a:t>
                      </a:r>
                    </a:p>
                  </a:txBody>
                  <a:tcPr marL="86950" marR="86950" marT="43475" marB="43475"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a:rPr>
                        <a:t>i.MX 7S/D</a:t>
                      </a:r>
                    </a:p>
                  </a:txBody>
                  <a:tcPr marL="86950" marR="86950" marT="43475" marB="43475" anchor="ctr">
                    <a:solidFill>
                      <a:schemeClr val="accent1"/>
                    </a:solidFill>
                  </a:tcPr>
                </a:tc>
                <a:tc>
                  <a:txBody>
                    <a:bodyPr/>
                    <a:lstStyle/>
                    <a:p>
                      <a:pPr marL="0" marR="0" lvl="0" indent="0" algn="ctr">
                        <a:lnSpc>
                          <a:spcPct val="100000"/>
                        </a:lnSpc>
                        <a:spcBef>
                          <a:spcPts val="0"/>
                        </a:spcBef>
                        <a:spcAft>
                          <a:spcPts val="0"/>
                        </a:spcAft>
                        <a:buNone/>
                      </a:pPr>
                      <a:r>
                        <a:rPr lang="en-US" sz="1050" b="0" i="0" u="none" strike="noStrike" noProof="0">
                          <a:solidFill>
                            <a:schemeClr val="bg1"/>
                          </a:solidFill>
                          <a:latin typeface="+mj-lt"/>
                        </a:rPr>
                        <a:t>i.MX 7ULP</a:t>
                      </a:r>
                      <a:endParaRPr lang="en-US" sz="1050">
                        <a:solidFill>
                          <a:schemeClr val="bg1"/>
                        </a:solidFill>
                        <a:latin typeface="+mj-lt"/>
                      </a:endParaRPr>
                    </a:p>
                  </a:txBody>
                  <a:tcPr marL="86950" marR="86950" marT="43475" marB="43475" anchor="ctr">
                    <a:solidFill>
                      <a:schemeClr val="accent1"/>
                    </a:solidFill>
                  </a:tcPr>
                </a:tc>
                <a:tc>
                  <a:txBody>
                    <a:bodyPr/>
                    <a:lstStyle/>
                    <a:p>
                      <a:pPr marL="0" marR="0" lvl="0" indent="0" algn="ctr" rtl="0">
                        <a:lnSpc>
                          <a:spcPct val="100000"/>
                        </a:lnSpc>
                        <a:spcBef>
                          <a:spcPts val="0"/>
                        </a:spcBef>
                        <a:spcAft>
                          <a:spcPts val="0"/>
                        </a:spcAft>
                        <a:buClrTx/>
                        <a:buSzTx/>
                        <a:buFontTx/>
                        <a:buNone/>
                      </a:pPr>
                      <a:r>
                        <a:rPr lang="en-US" sz="1050">
                          <a:solidFill>
                            <a:schemeClr val="bg1"/>
                          </a:solidFill>
                          <a:latin typeface="+mj-lt"/>
                          <a:cs typeface="Poppins"/>
                        </a:rPr>
                        <a:t>i.MX 8M</a:t>
                      </a:r>
                      <a:endParaRPr lang="en-US" sz="1050">
                        <a:solidFill>
                          <a:schemeClr val="bg1"/>
                        </a:solidFill>
                        <a:latin typeface="+mj-lt"/>
                      </a:endParaRPr>
                    </a:p>
                  </a:txBody>
                  <a:tcPr marL="86950" marR="86950" marT="43475" marB="43475" anchor="ctr">
                    <a:solidFill>
                      <a:schemeClr val="accent1"/>
                    </a:solidFill>
                  </a:tcPr>
                </a:tc>
                <a:tc>
                  <a:txBody>
                    <a:bodyPr/>
                    <a:lstStyle/>
                    <a:p>
                      <a:pPr marL="0" marR="0" lvl="0" indent="0" algn="ctr" rtl="0">
                        <a:lnSpc>
                          <a:spcPct val="100000"/>
                        </a:lnSpc>
                        <a:spcBef>
                          <a:spcPts val="0"/>
                        </a:spcBef>
                        <a:spcAft>
                          <a:spcPts val="0"/>
                        </a:spcAft>
                        <a:buClrTx/>
                        <a:buSzTx/>
                        <a:buFontTx/>
                        <a:buNone/>
                      </a:pPr>
                      <a:r>
                        <a:rPr lang="en-US" sz="1050">
                          <a:solidFill>
                            <a:schemeClr val="bg1"/>
                          </a:solidFill>
                          <a:latin typeface="+mj-lt"/>
                          <a:cs typeface="Poppins"/>
                        </a:rPr>
                        <a:t>i.MX 8/8X/8XL</a:t>
                      </a:r>
                      <a:endParaRPr lang="en-US" sz="1050">
                        <a:solidFill>
                          <a:schemeClr val="bg1"/>
                        </a:solidFill>
                        <a:latin typeface="+mj-lt"/>
                      </a:endParaRPr>
                    </a:p>
                  </a:txBody>
                  <a:tcPr marL="86950" marR="86950" marT="43475" marB="43475" anchor="ctr">
                    <a:solidFill>
                      <a:schemeClr val="accent1"/>
                    </a:solidFill>
                  </a:tcPr>
                </a:tc>
                <a:tc>
                  <a:txBody>
                    <a:bodyPr/>
                    <a:lstStyle/>
                    <a:p>
                      <a:pPr marL="0" marR="0" lvl="0" indent="0" algn="ctr" rtl="0">
                        <a:lnSpc>
                          <a:spcPct val="100000"/>
                        </a:lnSpc>
                        <a:spcBef>
                          <a:spcPts val="0"/>
                        </a:spcBef>
                        <a:spcAft>
                          <a:spcPts val="0"/>
                        </a:spcAft>
                        <a:buClrTx/>
                        <a:buSzTx/>
                        <a:buFontTx/>
                        <a:buNone/>
                      </a:pPr>
                      <a:r>
                        <a:rPr lang="en-US" sz="1050">
                          <a:solidFill>
                            <a:schemeClr val="bg1"/>
                          </a:solidFill>
                          <a:latin typeface="+mj-lt"/>
                          <a:cs typeface="Poppins"/>
                        </a:rPr>
                        <a:t>i.MX 8ULP</a:t>
                      </a:r>
                      <a:endParaRPr lang="en-US" sz="1050">
                        <a:solidFill>
                          <a:schemeClr val="bg1"/>
                        </a:solidFill>
                        <a:latin typeface="+mj-lt"/>
                      </a:endParaRPr>
                    </a:p>
                  </a:txBody>
                  <a:tcPr marL="86950" marR="86950" marT="43475" marB="43475" anchor="ctr">
                    <a:solidFill>
                      <a:schemeClr val="accent3"/>
                    </a:solidFill>
                  </a:tcPr>
                </a:tc>
                <a:extLst>
                  <a:ext uri="{0D108BD9-81ED-4DB2-BD59-A6C34878D82A}">
                    <a16:rowId xmlns:a16="http://schemas.microsoft.com/office/drawing/2014/main" val="2889556196"/>
                  </a:ext>
                </a:extLst>
              </a:tr>
              <a:tr h="252593">
                <a:tc>
                  <a:txBody>
                    <a:bodyPr/>
                    <a:lstStyle/>
                    <a:p>
                      <a:r>
                        <a:rPr lang="en-US" sz="900">
                          <a:solidFill>
                            <a:schemeClr val="tx1"/>
                          </a:solidFill>
                          <a:latin typeface="+mn-lt"/>
                          <a:cs typeface="Poppins" panose="00000500000000000000" pitchFamily="2" charset="0"/>
                        </a:rPr>
                        <a:t>Encrypted install of FW/keys (manufacturing)</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1"/>
                    </a:solidFill>
                  </a:tcPr>
                </a:tc>
                <a:extLst>
                  <a:ext uri="{0D108BD9-81ED-4DB2-BD59-A6C34878D82A}">
                    <a16:rowId xmlns:a16="http://schemas.microsoft.com/office/drawing/2014/main" val="418459140"/>
                  </a:ext>
                </a:extLst>
              </a:tr>
              <a:tr h="345221">
                <a:tc>
                  <a:txBody>
                    <a:bodyPr/>
                    <a:lstStyle/>
                    <a:p>
                      <a:r>
                        <a:rPr lang="en-US" sz="900">
                          <a:solidFill>
                            <a:schemeClr val="tx1"/>
                          </a:solidFill>
                          <a:latin typeface="+mn-lt"/>
                          <a:cs typeface="Poppins" panose="00000500000000000000" pitchFamily="2" charset="0"/>
                        </a:rPr>
                        <a:t>Secure boot/initialization </a:t>
                      </a:r>
                    </a:p>
                    <a:p>
                      <a:r>
                        <a:rPr lang="en-US" sz="900">
                          <a:solidFill>
                            <a:schemeClr val="tx1"/>
                          </a:solidFill>
                          <a:latin typeface="+mn-lt"/>
                          <a:cs typeface="Poppins" panose="00000500000000000000" pitchFamily="2" charset="0"/>
                        </a:rPr>
                        <a:t>(Enc boot./Fast mode</a:t>
                      </a:r>
                      <a:r>
                        <a:rPr lang="en-US" sz="900" baseline="30000">
                          <a:solidFill>
                            <a:schemeClr val="tx1"/>
                          </a:solidFill>
                          <a:latin typeface="+mn-lt"/>
                          <a:cs typeface="Poppins" panose="00000500000000000000" pitchFamily="2" charset="0"/>
                        </a:rPr>
                        <a:t>6</a:t>
                      </a:r>
                      <a:r>
                        <a:rPr lang="en-US" sz="900">
                          <a:solidFill>
                            <a:schemeClr val="tx1"/>
                          </a:solidFill>
                          <a:latin typeface="+mn-lt"/>
                          <a:cs typeface="Poppins" panose="00000500000000000000" pitchFamily="2" charset="0"/>
                        </a:rPr>
                        <a:t>/PQ-secure mode)</a:t>
                      </a:r>
                    </a:p>
                  </a:txBody>
                  <a:tcPr marL="86950" marR="86950" marT="43475" marB="43475"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cs typeface="Poppins" panose="00000500000000000000" pitchFamily="2" charset="0"/>
                        </a:rPr>
                        <a:t>(√</a:t>
                      </a:r>
                      <a:r>
                        <a:rPr lang="en-US" sz="900" b="0" i="0" u="none" strike="noStrike" kern="1200" cap="none" spc="0" normalizeH="0" baseline="0" noProof="0">
                          <a:ln>
                            <a:noFill/>
                          </a:ln>
                          <a:solidFill>
                            <a:schemeClr val="tx1"/>
                          </a:solidFill>
                          <a:effectLst/>
                          <a:uLnTx/>
                          <a:uFillTx/>
                          <a:latin typeface="+mn-lt"/>
                          <a:cs typeface="Poppins" panose="00000500000000000000" pitchFamily="2" charset="0"/>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r>
                        <a:rPr kumimoji="0" lang="en-US" sz="900" b="0" i="0" u="none" strike="noStrike" kern="1200" cap="none" spc="0" normalizeH="0" baseline="0" noProof="0">
                          <a:ln>
                            <a:noFill/>
                          </a:ln>
                          <a:solidFill>
                            <a:schemeClr val="tx1"/>
                          </a:solidFill>
                          <a:effectLst/>
                          <a:uLnTx/>
                          <a:uFillTx/>
                          <a:latin typeface="+mn-lt"/>
                          <a:ea typeface="+mn-ea"/>
                          <a:cs typeface="Poppins"/>
                        </a:rPr>
                        <a:t>8XL only</a:t>
                      </a: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2"/>
                    </a:solidFill>
                  </a:tcPr>
                </a:tc>
                <a:extLst>
                  <a:ext uri="{0D108BD9-81ED-4DB2-BD59-A6C34878D82A}">
                    <a16:rowId xmlns:a16="http://schemas.microsoft.com/office/drawing/2014/main" val="2938611621"/>
                  </a:ext>
                </a:extLst>
              </a:tr>
              <a:tr h="214154">
                <a:tc>
                  <a:txBody>
                    <a:bodyPr/>
                    <a:lstStyle/>
                    <a:p>
                      <a:r>
                        <a:rPr lang="en-US" sz="900">
                          <a:solidFill>
                            <a:schemeClr val="tx1"/>
                          </a:solidFill>
                          <a:latin typeface="+mn-lt"/>
                          <a:cs typeface="Poppins"/>
                        </a:rPr>
                        <a:t>Secure update (signed/Enc) offline</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extLst>
                  <a:ext uri="{0D108BD9-81ED-4DB2-BD59-A6C34878D82A}">
                    <a16:rowId xmlns:a16="http://schemas.microsoft.com/office/drawing/2014/main" val="2475940613"/>
                  </a:ext>
                </a:extLst>
              </a:tr>
              <a:tr h="345221">
                <a:tc>
                  <a:txBody>
                    <a:bodyPr/>
                    <a:lstStyle/>
                    <a:p>
                      <a:r>
                        <a:rPr lang="en-US" sz="900">
                          <a:solidFill>
                            <a:schemeClr val="tx1"/>
                          </a:solidFill>
                          <a:latin typeface="+mn-lt"/>
                          <a:cs typeface="Poppins"/>
                        </a:rPr>
                        <a:t>Secure update online </a:t>
                      </a:r>
                    </a:p>
                    <a:p>
                      <a:r>
                        <a:rPr lang="en-US" sz="900">
                          <a:solidFill>
                            <a:schemeClr val="tx1"/>
                          </a:solidFill>
                          <a:latin typeface="+mn-lt"/>
                          <a:cs typeface="Poppins"/>
                        </a:rPr>
                        <a:t>with mutual auth. Edge/back-end </a:t>
                      </a:r>
                      <a:endParaRPr lang="en-US" sz="900" baseline="30000">
                        <a:solidFill>
                          <a:schemeClr val="tx1"/>
                        </a:solidFill>
                        <a:latin typeface="+mn-lt"/>
                        <a:cs typeface="Poppins" panose="00000500000000000000" pitchFamily="2" charset="0"/>
                      </a:endParaRP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OP-TEE</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OP-TEE</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OP-TEE</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OP-TEE</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OP-TEE</a:t>
                      </a:r>
                    </a:p>
                  </a:txBody>
                  <a:tcPr marL="86950" marR="86950" marT="43475" marB="43475" anchor="ctr">
                    <a:solidFill>
                      <a:schemeClr val="bg2"/>
                    </a:solidFill>
                  </a:tcPr>
                </a:tc>
                <a:tc>
                  <a:txBody>
                    <a:bodyPr/>
                    <a:lstStyle/>
                    <a:p>
                      <a:pPr marL="0" marR="0" lvl="0" indent="0" algn="ctr" defTabSz="914400">
                        <a:lnSpc>
                          <a:spcPct val="100000"/>
                        </a:lnSpc>
                        <a:spcBef>
                          <a:spcPts val="0"/>
                        </a:spcBef>
                        <a:spcAft>
                          <a:spcPts val="0"/>
                        </a:spcAft>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ELE-AP</a:t>
                      </a:r>
                      <a:r>
                        <a:rPr kumimoji="0" lang="en-US" sz="900" b="0" i="0" u="none" strike="noStrike" kern="1200" cap="none" spc="0" normalizeH="0" baseline="30000" noProof="0">
                          <a:ln>
                            <a:noFill/>
                          </a:ln>
                          <a:solidFill>
                            <a:srgbClr val="000000"/>
                          </a:solidFill>
                          <a:effectLst/>
                          <a:uLnTx/>
                          <a:uFillTx/>
                          <a:latin typeface="Poppins"/>
                          <a:ea typeface="+mn-ea"/>
                          <a:cs typeface="+mn-cs"/>
                        </a:rPr>
                        <a:t>8</a:t>
                      </a:r>
                      <a:endParaRPr kumimoji="0" lang="en-US" sz="900">
                        <a:solidFill>
                          <a:schemeClr val="tx1"/>
                        </a:solidFill>
                        <a:latin typeface="+mn-lt"/>
                      </a:endParaRPr>
                    </a:p>
                  </a:txBody>
                  <a:tcPr marL="86950" marR="86950" marT="43475" marB="43475" anchor="ctr">
                    <a:solidFill>
                      <a:schemeClr val="bg2"/>
                    </a:solidFill>
                  </a:tcPr>
                </a:tc>
                <a:extLst>
                  <a:ext uri="{0D108BD9-81ED-4DB2-BD59-A6C34878D82A}">
                    <a16:rowId xmlns:a16="http://schemas.microsoft.com/office/drawing/2014/main" val="648334243"/>
                  </a:ext>
                </a:extLst>
              </a:tr>
              <a:tr h="214154">
                <a:tc>
                  <a:txBody>
                    <a:bodyPr/>
                    <a:lstStyle/>
                    <a:p>
                      <a:r>
                        <a:rPr lang="en-US" sz="900">
                          <a:solidFill>
                            <a:schemeClr val="tx1"/>
                          </a:solidFill>
                          <a:latin typeface="+mn-lt"/>
                          <a:cs typeface="Poppins" panose="00000500000000000000" pitchFamily="2" charset="0"/>
                        </a:rPr>
                        <a:t>Secure debug &amp; configuration</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1"/>
                    </a:solidFill>
                  </a:tcPr>
                </a:tc>
                <a:extLst>
                  <a:ext uri="{0D108BD9-81ED-4DB2-BD59-A6C34878D82A}">
                    <a16:rowId xmlns:a16="http://schemas.microsoft.com/office/drawing/2014/main" val="1415263579"/>
                  </a:ext>
                </a:extLst>
              </a:tr>
              <a:tr h="214154">
                <a:tc>
                  <a:txBody>
                    <a:bodyPr/>
                    <a:lstStyle/>
                    <a:p>
                      <a:r>
                        <a:rPr lang="en-US" sz="900" baseline="0">
                          <a:solidFill>
                            <a:schemeClr val="tx1"/>
                          </a:solidFill>
                          <a:latin typeface="+mn-lt"/>
                          <a:cs typeface="Poppins"/>
                        </a:rPr>
                        <a:t>Device origin attestation</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2"/>
                    </a:solidFill>
                  </a:tcPr>
                </a:tc>
                <a:extLst>
                  <a:ext uri="{0D108BD9-81ED-4DB2-BD59-A6C34878D82A}">
                    <a16:rowId xmlns:a16="http://schemas.microsoft.com/office/drawing/2014/main" val="1993487724"/>
                  </a:ext>
                </a:extLst>
              </a:tr>
              <a:tr h="214154">
                <a:tc>
                  <a:txBody>
                    <a:bodyPr/>
                    <a:lstStyle/>
                    <a:p>
                      <a:r>
                        <a:rPr lang="en-US" sz="900" baseline="0">
                          <a:solidFill>
                            <a:schemeClr val="tx1"/>
                          </a:solidFill>
                          <a:latin typeface="+mn-lt"/>
                          <a:cs typeface="Poppins"/>
                        </a:rPr>
                        <a:t>Enhanced support Device origin/Identity</a:t>
                      </a:r>
                      <a:r>
                        <a:rPr lang="en-US" sz="900" baseline="30000">
                          <a:solidFill>
                            <a:schemeClr val="tx1"/>
                          </a:solidFill>
                          <a:latin typeface="+mn-lt"/>
                          <a:cs typeface="Poppins"/>
                        </a:rPr>
                        <a:t>5</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FPUK</a:t>
                      </a:r>
                    </a:p>
                  </a:txBody>
                  <a:tcPr marL="86950" marR="86950" marT="43475" marB="43475" anchor="ctr">
                    <a:solidFill>
                      <a:schemeClr val="bg1"/>
                    </a:solidFill>
                  </a:tcPr>
                </a:tc>
                <a:extLst>
                  <a:ext uri="{0D108BD9-81ED-4DB2-BD59-A6C34878D82A}">
                    <a16:rowId xmlns:a16="http://schemas.microsoft.com/office/drawing/2014/main" val="2437992346"/>
                  </a:ext>
                </a:extLst>
              </a:tr>
              <a:tr h="214154">
                <a:tc>
                  <a:txBody>
                    <a:bodyPr/>
                    <a:lstStyle/>
                    <a:p>
                      <a:r>
                        <a:rPr lang="en-US" sz="900" baseline="0" dirty="0">
                          <a:solidFill>
                            <a:schemeClr val="tx1"/>
                          </a:solidFill>
                          <a:latin typeface="+mn-lt"/>
                          <a:cs typeface="Poppins" panose="00000500000000000000" pitchFamily="2" charset="0"/>
                        </a:rPr>
                        <a:t>Remote Key Install/Management (EdgeLock 2GO)</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0" lang="en-US" sz="900" b="0" i="0" u="none" strike="noStrike" kern="1200" cap="none" spc="0" normalizeH="0" baseline="30000" noProof="0" dirty="0">
                          <a:ln>
                            <a:noFill/>
                          </a:ln>
                          <a:solidFill>
                            <a:srgbClr val="000000"/>
                          </a:solidFill>
                          <a:effectLst/>
                          <a:uLnTx/>
                          <a:uFillTx/>
                          <a:latin typeface="+mn-lt"/>
                          <a:ea typeface="+mn-ea"/>
                          <a:cs typeface="Arial" panose="020B0604020202020204" pitchFamily="34" charset="0"/>
                        </a:rPr>
                        <a:t> 9</a:t>
                      </a:r>
                      <a:endParaRPr kumimoji="0" lang="en-US" sz="900" b="0" i="0" u="none" strike="noStrike" kern="1200" cap="none" spc="0" normalizeH="0" baseline="30000" noProof="0" dirty="0">
                        <a:ln>
                          <a:noFill/>
                        </a:ln>
                        <a:solidFill>
                          <a:srgbClr val="000000"/>
                        </a:solidFill>
                        <a:effectLst/>
                        <a:uLnTx/>
                        <a:uFillTx/>
                        <a:latin typeface="+mn-lt"/>
                        <a:ea typeface="+mn-ea"/>
                        <a:cs typeface="Poppins" panose="00000500000000000000" pitchFamily="2" charset="0"/>
                      </a:endParaRPr>
                    </a:p>
                  </a:txBody>
                  <a:tcPr marL="86950" marR="86950" marT="43475" marB="43475" anchor="ctr">
                    <a:solidFill>
                      <a:schemeClr val="bg2"/>
                    </a:solidFill>
                  </a:tcPr>
                </a:tc>
                <a:extLst>
                  <a:ext uri="{0D108BD9-81ED-4DB2-BD59-A6C34878D82A}">
                    <a16:rowId xmlns:a16="http://schemas.microsoft.com/office/drawing/2014/main" val="3412888279"/>
                  </a:ext>
                </a:extLst>
              </a:tr>
              <a:tr h="214154">
                <a:tc>
                  <a:txBody>
                    <a:bodyPr/>
                    <a:lstStyle/>
                    <a:p>
                      <a:r>
                        <a:rPr lang="en-US" sz="900">
                          <a:solidFill>
                            <a:schemeClr val="tx1"/>
                          </a:solidFill>
                          <a:latin typeface="+mn-lt"/>
                          <a:cs typeface="Poppins" panose="00000500000000000000" pitchFamily="2" charset="0"/>
                        </a:rPr>
                        <a:t>Measured boot</a:t>
                      </a:r>
                      <a:endParaRPr lang="en-US" sz="900" baseline="30000">
                        <a:solidFill>
                          <a:schemeClr val="tx1"/>
                        </a:solidFill>
                        <a:latin typeface="+mn-lt"/>
                        <a:cs typeface="Poppins" panose="00000500000000000000" pitchFamily="2" charset="0"/>
                      </a:endParaRP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Normal world</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Normal world</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Poppins"/>
                          <a:ea typeface="+mn-ea"/>
                          <a:cs typeface="+mn-cs"/>
                        </a:rPr>
                        <a:t>ELE-AP</a:t>
                      </a:r>
                      <a:r>
                        <a:rPr kumimoji="0" lang="en-US" sz="900" b="0" i="0" u="none" strike="noStrike" kern="1200" cap="none" spc="0" normalizeH="0" baseline="30000" noProof="0">
                          <a:ln>
                            <a:noFill/>
                          </a:ln>
                          <a:solidFill>
                            <a:srgbClr val="000000"/>
                          </a:solidFill>
                          <a:effectLst/>
                          <a:uLnTx/>
                          <a:uFillTx/>
                          <a:latin typeface="Poppins"/>
                          <a:ea typeface="+mn-ea"/>
                          <a:cs typeface="+mn-cs"/>
                        </a:rPr>
                        <a:t>8</a:t>
                      </a: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a:t>
                      </a:r>
                    </a:p>
                  </a:txBody>
                  <a:tcPr marL="86950" marR="86950" marT="43475" marB="43475" anchor="ctr">
                    <a:solidFill>
                      <a:schemeClr val="bg1"/>
                    </a:solidFill>
                  </a:tcPr>
                </a:tc>
                <a:extLst>
                  <a:ext uri="{0D108BD9-81ED-4DB2-BD59-A6C34878D82A}">
                    <a16:rowId xmlns:a16="http://schemas.microsoft.com/office/drawing/2014/main" val="1811036075"/>
                  </a:ext>
                </a:extLst>
              </a:tr>
              <a:tr h="214154">
                <a:tc>
                  <a:txBody>
                    <a:bodyPr/>
                    <a:lstStyle/>
                    <a:p>
                      <a:r>
                        <a:rPr lang="en-US" sz="900">
                          <a:solidFill>
                            <a:schemeClr val="tx1"/>
                          </a:solidFill>
                          <a:latin typeface="+mn-lt"/>
                          <a:cs typeface="Poppins" panose="00000500000000000000" pitchFamily="2" charset="0"/>
                        </a:rPr>
                        <a:t>SW Attestation at runtime</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Normal world</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Normal world</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Poppins"/>
                          <a:ea typeface="+mn-ea"/>
                          <a:cs typeface="+mn-cs"/>
                        </a:rPr>
                        <a:t>ELE-AP</a:t>
                      </a:r>
                      <a:r>
                        <a:rPr kumimoji="0" lang="en-US" sz="900" b="0" i="0" u="none" strike="noStrike" kern="1200" cap="none" spc="0" normalizeH="0" baseline="30000" noProof="0">
                          <a:ln>
                            <a:noFill/>
                          </a:ln>
                          <a:solidFill>
                            <a:srgbClr val="000000"/>
                          </a:solidFill>
                          <a:effectLst/>
                          <a:uLnTx/>
                          <a:uFillTx/>
                          <a:latin typeface="Poppins"/>
                          <a:ea typeface="+mn-ea"/>
                          <a:cs typeface="+mn-cs"/>
                        </a:rPr>
                        <a:t>8</a:t>
                      </a: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a:t>
                      </a:r>
                    </a:p>
                  </a:txBody>
                  <a:tcPr marL="86950" marR="86950" marT="43475" marB="43475" anchor="ctr">
                    <a:solidFill>
                      <a:schemeClr val="bg2"/>
                    </a:solidFill>
                  </a:tcPr>
                </a:tc>
                <a:extLst>
                  <a:ext uri="{0D108BD9-81ED-4DB2-BD59-A6C34878D82A}">
                    <a16:rowId xmlns:a16="http://schemas.microsoft.com/office/drawing/2014/main" val="2484493250"/>
                  </a:ext>
                </a:extLst>
              </a:tr>
              <a:tr h="214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a:rPr>
                        <a:t>Battery Backed monitoring</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extLst>
                  <a:ext uri="{0D108BD9-81ED-4DB2-BD59-A6C34878D82A}">
                    <a16:rowId xmlns:a16="http://schemas.microsoft.com/office/drawing/2014/main" val="366628753"/>
                  </a:ext>
                </a:extLst>
              </a:tr>
              <a:tr h="214154">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mn-lt"/>
                          <a:cs typeface="Poppins"/>
                        </a:rPr>
                        <a:t>Phys. tamper detection </a:t>
                      </a:r>
                      <a:endParaRPr lang="en-US" sz="900">
                        <a:solidFill>
                          <a:schemeClr val="tx1"/>
                        </a:solidFill>
                        <a:latin typeface="+mn-lt"/>
                        <a:cs typeface="Poppins" panose="00000500000000000000" pitchFamily="2" charset="0"/>
                      </a:endParaRPr>
                    </a:p>
                  </a:txBody>
                  <a:tcPr marL="86950" marR="86950" marT="43475" marB="43475"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2"/>
                    </a:solidFill>
                  </a:tcPr>
                </a:tc>
                <a:extLst>
                  <a:ext uri="{0D108BD9-81ED-4DB2-BD59-A6C34878D82A}">
                    <a16:rowId xmlns:a16="http://schemas.microsoft.com/office/drawing/2014/main" val="1099092612"/>
                  </a:ext>
                </a:extLst>
              </a:tr>
              <a:tr h="214154">
                <a:tc>
                  <a:txBody>
                    <a:bodyPr/>
                    <a:lstStyle/>
                    <a:p>
                      <a:r>
                        <a:rPr lang="en-US" sz="900">
                          <a:solidFill>
                            <a:schemeClr val="tx1"/>
                          </a:solidFill>
                          <a:latin typeface="+mn-lt"/>
                          <a:cs typeface="Poppins" panose="00000500000000000000" pitchFamily="2" charset="0"/>
                        </a:rPr>
                        <a:t>Device authentication &amp; secure comm. </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extLst>
                  <a:ext uri="{0D108BD9-81ED-4DB2-BD59-A6C34878D82A}">
                    <a16:rowId xmlns:a16="http://schemas.microsoft.com/office/drawing/2014/main" val="2929802832"/>
                  </a:ext>
                </a:extLst>
              </a:tr>
              <a:tr h="345221">
                <a:tc>
                  <a:txBody>
                    <a:bodyPr/>
                    <a:lstStyle/>
                    <a:p>
                      <a:r>
                        <a:rPr lang="en-US" sz="900">
                          <a:solidFill>
                            <a:schemeClr val="tx1"/>
                          </a:solidFill>
                          <a:latin typeface="+mn-lt"/>
                          <a:cs typeface="Poppins"/>
                        </a:rPr>
                        <a:t>Accelerated connections &amp; networking </a:t>
                      </a:r>
                      <a:endParaRPr lang="en-US" sz="900">
                        <a:solidFill>
                          <a:schemeClr val="tx1"/>
                        </a:solidFill>
                        <a:latin typeface="+mn-lt"/>
                        <a:cs typeface="Poppins" panose="00000500000000000000" pitchFamily="2" charset="0"/>
                      </a:endParaRP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 (CAAM)</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(CAAM)</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(CAAM)</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(CAAM)</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(CAAM)</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(CAAM, ELE-AP</a:t>
                      </a:r>
                      <a:r>
                        <a:rPr kumimoji="0" lang="en-US" sz="900" b="0" i="0" u="none" strike="noStrike" kern="1200" cap="none" spc="0" normalizeH="0" baseline="30000" noProof="0">
                          <a:ln>
                            <a:noFill/>
                          </a:ln>
                          <a:solidFill>
                            <a:srgbClr val="000000"/>
                          </a:solidFill>
                          <a:effectLst/>
                          <a:uLnTx/>
                          <a:uFillTx/>
                          <a:latin typeface="+mn-lt"/>
                          <a:ea typeface="+mn-ea"/>
                          <a:cs typeface="+mn-cs"/>
                        </a:rPr>
                        <a:t>8</a:t>
                      </a: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2"/>
                    </a:solidFill>
                  </a:tcPr>
                </a:tc>
                <a:extLst>
                  <a:ext uri="{0D108BD9-81ED-4DB2-BD59-A6C34878D82A}">
                    <a16:rowId xmlns:a16="http://schemas.microsoft.com/office/drawing/2014/main" val="3880677076"/>
                  </a:ext>
                </a:extLst>
              </a:tr>
              <a:tr h="214154">
                <a:tc>
                  <a:txBody>
                    <a:bodyPr/>
                    <a:lstStyle/>
                    <a:p>
                      <a:r>
                        <a:rPr lang="en-US" sz="900">
                          <a:solidFill>
                            <a:schemeClr val="tx1"/>
                          </a:solidFill>
                          <a:latin typeface="+mn-lt"/>
                          <a:cs typeface="Poppins"/>
                        </a:rPr>
                        <a:t>Disk Encryption with protection of key</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a:t>
                      </a:r>
                    </a:p>
                  </a:txBody>
                  <a:tcPr marL="86950" marR="86950" marT="43475" marB="43475" anchor="ctr">
                    <a:solidFill>
                      <a:schemeClr val="bg1"/>
                    </a:solidFill>
                  </a:tcPr>
                </a:tc>
                <a:extLst>
                  <a:ext uri="{0D108BD9-81ED-4DB2-BD59-A6C34878D82A}">
                    <a16:rowId xmlns:a16="http://schemas.microsoft.com/office/drawing/2014/main" val="3748831210"/>
                  </a:ext>
                </a:extLst>
              </a:tr>
              <a:tr h="345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panose="00000500000000000000" pitchFamily="2" charset="0"/>
                        </a:rPr>
                        <a:t>Encrypted external memory</a:t>
                      </a:r>
                      <a:r>
                        <a:rPr lang="en-US" sz="900" baseline="30000">
                          <a:solidFill>
                            <a:schemeClr val="tx1"/>
                          </a:solidFill>
                          <a:latin typeface="+mn-lt"/>
                          <a:cs typeface="Poppins" panose="00000500000000000000" pitchFamily="2" charset="0"/>
                        </a:rPr>
                        <a:t>3 </a:t>
                      </a:r>
                      <a:r>
                        <a:rPr lang="en-US" sz="900">
                          <a:solidFill>
                            <a:schemeClr val="tx1"/>
                          </a:solidFill>
                          <a:latin typeface="+mn-lt"/>
                          <a:cs typeface="Poppins" panose="00000500000000000000" pitchFamily="2" charset="0"/>
                        </a:rPr>
                        <a:t>: on-the-fly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panose="00000500000000000000" pitchFamily="2" charset="0"/>
                        </a:rPr>
                        <a:t>Flash dec./Flash enc./Flash Auth/RAM enc &amp; dec)</a:t>
                      </a:r>
                    </a:p>
                  </a:txBody>
                  <a:tcPr marL="86950" marR="86950" marT="43475" marB="43475" anchor="ctr">
                    <a:solidFill>
                      <a:schemeClr val="bg2"/>
                    </a:solidFill>
                  </a:tcPr>
                </a:tc>
                <a:tc>
                  <a:txBody>
                    <a:bodyPr/>
                    <a:lstStyle/>
                    <a:p>
                      <a:pPr marL="0" marR="0" lvl="0" indent="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6950" marR="86950" marT="43475" marB="43475" anchor="ctr">
                    <a:solidFill>
                      <a:schemeClr val="bg2"/>
                    </a:solidFill>
                  </a:tcPr>
                </a:tc>
                <a:tc>
                  <a:txBody>
                    <a:bodyPr/>
                    <a:lstStyle/>
                    <a:p>
                      <a:pPr marL="0" marR="0" lvl="0" indent="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a:t>
                      </a:r>
                      <a:r>
                        <a:rPr kumimoji="0" lang="en-150" sz="900" b="0" i="0" u="none" strike="noStrike" kern="1200" cap="none" spc="0" normalizeH="0" baseline="0" noProof="0">
                          <a:ln>
                            <a:noFill/>
                          </a:ln>
                          <a:solidFill>
                            <a:schemeClr val="tx1"/>
                          </a:solidFill>
                          <a:effectLst/>
                          <a:uLnTx/>
                          <a:uFillTx/>
                          <a:latin typeface="+mn-lt"/>
                          <a:ea typeface="+mn-ea"/>
                          <a:cs typeface="+mn-cs"/>
                        </a:rPr>
                        <a:t>/</a:t>
                      </a:r>
                      <a:r>
                        <a:rPr kumimoji="0" lang="en-US" sz="900" b="0" i="0" u="none" strike="noStrike" kern="1200" cap="none" spc="0" normalizeH="0" baseline="0" noProof="0">
                          <a:ln>
                            <a:noFill/>
                          </a:ln>
                          <a:solidFill>
                            <a:schemeClr val="tx1"/>
                          </a:solidFill>
                          <a:effectLst/>
                          <a:uLnTx/>
                          <a:uFillTx/>
                          <a:latin typeface="+mn-lt"/>
                          <a:ea typeface="+mn-ea"/>
                          <a:cs typeface="+mn-cs"/>
                        </a:rPr>
                        <a:t>√(8QM)</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a:t>
                      </a:r>
                    </a:p>
                  </a:txBody>
                  <a:tcPr marL="86950" marR="86950" marT="43475" marB="43475" anchor="ctr">
                    <a:solidFill>
                      <a:schemeClr val="bg2"/>
                    </a:solidFill>
                  </a:tcPr>
                </a:tc>
                <a:extLst>
                  <a:ext uri="{0D108BD9-81ED-4DB2-BD59-A6C34878D82A}">
                    <a16:rowId xmlns:a16="http://schemas.microsoft.com/office/drawing/2014/main" val="3760025801"/>
                  </a:ext>
                </a:extLst>
              </a:tr>
              <a:tr h="214154">
                <a:tc>
                  <a:txBody>
                    <a:bodyPr/>
                    <a:lstStyle/>
                    <a:p>
                      <a:r>
                        <a:rPr lang="en-US" sz="900">
                          <a:solidFill>
                            <a:schemeClr val="tx1"/>
                          </a:solidFill>
                          <a:latin typeface="+mn-lt"/>
                          <a:cs typeface="Poppins"/>
                        </a:rPr>
                        <a:t>TrustZone® Isolation (TEE: TF-A/OP-TEE)</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rPr>
                        <a:t>√</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rPr>
                        <a:t>√</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rPr>
                        <a:t>√</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rPr>
                        <a:t>√</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rPr>
                        <a:t>√</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rPr>
                        <a:t>√</a:t>
                      </a:r>
                    </a:p>
                  </a:txBody>
                  <a:tcPr marL="86950" marR="86950" marT="43475" marB="43475" anchor="ctr">
                    <a:solidFill>
                      <a:schemeClr val="bg1"/>
                    </a:solidFill>
                  </a:tcPr>
                </a:tc>
                <a:extLst>
                  <a:ext uri="{0D108BD9-81ED-4DB2-BD59-A6C34878D82A}">
                    <a16:rowId xmlns:a16="http://schemas.microsoft.com/office/drawing/2014/main" val="1973501780"/>
                  </a:ext>
                </a:extLst>
              </a:tr>
              <a:tr h="214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panose="00000500000000000000" pitchFamily="2" charset="0"/>
                        </a:rPr>
                        <a:t>Integrated enclave isolation</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Poppins"/>
                          <a:ea typeface="+mn-ea"/>
                          <a:cs typeface="+mn-cs"/>
                        </a:rPr>
                        <a:t>ELE-AP)</a:t>
                      </a:r>
                    </a:p>
                  </a:txBody>
                  <a:tcPr marL="86950" marR="86950" marT="43475" marB="43475" anchor="ctr">
                    <a:solidFill>
                      <a:schemeClr val="bg2"/>
                    </a:solidFill>
                  </a:tcPr>
                </a:tc>
                <a:extLst>
                  <a:ext uri="{0D108BD9-81ED-4DB2-BD59-A6C34878D82A}">
                    <a16:rowId xmlns:a16="http://schemas.microsoft.com/office/drawing/2014/main" val="2479498451"/>
                  </a:ext>
                </a:extLst>
              </a:tr>
              <a:tr h="345221">
                <a:tc>
                  <a:txBody>
                    <a:bodyPr/>
                    <a:lstStyle/>
                    <a:p>
                      <a:r>
                        <a:rPr lang="en-US" sz="900">
                          <a:solidFill>
                            <a:schemeClr val="tx1"/>
                          </a:solidFill>
                          <a:latin typeface="+mn-lt"/>
                          <a:cs typeface="Poppins" panose="00000500000000000000" pitchFamily="2" charset="0"/>
                        </a:rPr>
                        <a:t>Assurance Level: SESIP /PSA Certified Level</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kumimoji="0" lang="en-US" sz="900" b="0" i="0" u="none" strike="noStrike" kern="1200" cap="none" spc="0" normalizeH="0" baseline="0" noProof="0">
                          <a:ln>
                            <a:noFill/>
                          </a:ln>
                          <a:solidFill>
                            <a:schemeClr val="tx1"/>
                          </a:solidFill>
                          <a:effectLst/>
                          <a:uLnTx/>
                          <a:uFillTx/>
                          <a:latin typeface="+mn-lt"/>
                        </a:rPr>
                        <a:t>Level 1</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PSA Certified Level 1</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PSA Certified  Level 1  (8QM, 8QXP)</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kumimoji="0" lang="en-US" sz="900" b="0" i="0" u="none" strike="noStrike" kern="1200" cap="none" spc="0" normalizeH="0" baseline="0" noProof="0">
                          <a:ln>
                            <a:noFill/>
                          </a:ln>
                          <a:solidFill>
                            <a:schemeClr val="tx1"/>
                          </a:solidFill>
                          <a:effectLst/>
                          <a:uLnTx/>
                          <a:uFillTx/>
                          <a:latin typeface="+mn-lt"/>
                        </a:rPr>
                        <a:t>Level 2 (ELE-AP)</a:t>
                      </a:r>
                    </a:p>
                  </a:txBody>
                  <a:tcPr marL="86950" marR="86950" marT="43475" marB="43475" anchor="ctr">
                    <a:solidFill>
                      <a:schemeClr val="bg1"/>
                    </a:solidFill>
                  </a:tcPr>
                </a:tc>
                <a:extLst>
                  <a:ext uri="{0D108BD9-81ED-4DB2-BD59-A6C34878D82A}">
                    <a16:rowId xmlns:a16="http://schemas.microsoft.com/office/drawing/2014/main" val="1842852544"/>
                  </a:ext>
                </a:extLst>
              </a:tr>
              <a:tr h="256774">
                <a:tc>
                  <a:txBody>
                    <a:bodyPr/>
                    <a:lstStyle/>
                    <a:p>
                      <a:r>
                        <a:rPr lang="en-US" sz="900">
                          <a:solidFill>
                            <a:schemeClr val="tx1"/>
                          </a:solidFill>
                          <a:latin typeface="+mn-lt"/>
                          <a:cs typeface="Poppins"/>
                        </a:rPr>
                        <a:t>Additional evidences of conformance</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a:ea typeface="+mn-ea"/>
                          <a:cs typeface="+mn-cs"/>
                        </a:rPr>
                        <a:t>-</a:t>
                      </a:r>
                    </a:p>
                  </a:txBody>
                  <a:tcPr marL="86950" marR="86950" marT="43475" marB="43475" anchor="ctr">
                    <a:solidFill>
                      <a:schemeClr val="bg2"/>
                    </a:solidFill>
                  </a:tcPr>
                </a:tc>
                <a:extLst>
                  <a:ext uri="{0D108BD9-81ED-4DB2-BD59-A6C34878D82A}">
                    <a16:rowId xmlns:a16="http://schemas.microsoft.com/office/drawing/2014/main" val="3785405255"/>
                  </a:ext>
                </a:extLst>
              </a:tr>
            </a:tbl>
          </a:graphicData>
        </a:graphic>
      </p:graphicFrame>
      <p:sp>
        <p:nvSpPr>
          <p:cNvPr id="7" name="TextBox 6">
            <a:extLst>
              <a:ext uri="{FF2B5EF4-FFF2-40B4-BE49-F238E27FC236}">
                <a16:creationId xmlns:a16="http://schemas.microsoft.com/office/drawing/2014/main" id="{C61F6D3D-1B64-67F3-2C90-39BBDF76AF56}"/>
              </a:ext>
            </a:extLst>
          </p:cNvPr>
          <p:cNvSpPr txBox="1"/>
          <p:nvPr/>
        </p:nvSpPr>
        <p:spPr>
          <a:xfrm>
            <a:off x="1641983" y="6409668"/>
            <a:ext cx="10407777" cy="338554"/>
          </a:xfrm>
          <a:prstGeom prst="rect">
            <a:avLst/>
          </a:prstGeom>
          <a:noFill/>
        </p:spPr>
        <p:txBody>
          <a:bodyPr wrap="square" rtlCol="0">
            <a:spAutoFit/>
          </a:bodyPr>
          <a:lstStyle/>
          <a:p>
            <a:pPr marL="117475" marR="0" lvl="0" indent="-117475"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srgbClr val="000000"/>
                </a:solidFill>
                <a:effectLst/>
                <a:uLnTx/>
                <a:uFillTx/>
                <a:latin typeface="Poppins"/>
                <a:ea typeface="+mn-ea"/>
                <a:cs typeface="+mn-cs"/>
              </a:rPr>
              <a:t>[S] = symmetric crypto, [H] = Hybrid ECC/PQC  3. If not available, can be added at application level   4. Sensor and/or tamper pins   5. Factory programmed unique keys – KPUK- or </a:t>
            </a:r>
            <a:r>
              <a:rPr kumimoji="0" lang="en-US" sz="800" b="0" i="0" u="none" strike="noStrike" kern="1200" cap="none" spc="0" normalizeH="0" baseline="0" noProof="0" dirty="0" err="1">
                <a:ln>
                  <a:noFill/>
                </a:ln>
                <a:solidFill>
                  <a:srgbClr val="000000"/>
                </a:solidFill>
                <a:effectLst/>
                <a:uLnTx/>
                <a:uFillTx/>
                <a:latin typeface="Poppins"/>
                <a:ea typeface="+mn-ea"/>
                <a:cs typeface="+mn-cs"/>
              </a:rPr>
              <a:t>PuF</a:t>
            </a:r>
            <a:r>
              <a:rPr kumimoji="0" lang="en-US" sz="800" b="0" i="0" u="none" strike="noStrike" kern="1200" cap="none" spc="0" normalizeH="0" baseline="0" noProof="0" dirty="0">
                <a:ln>
                  <a:noFill/>
                </a:ln>
                <a:solidFill>
                  <a:srgbClr val="000000"/>
                </a:solidFill>
                <a:effectLst/>
                <a:uLnTx/>
                <a:uFillTx/>
                <a:latin typeface="Poppins"/>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Poppins"/>
                <a:ea typeface="+mn-ea"/>
                <a:cs typeface="+mn-cs"/>
              </a:rPr>
              <a:t>6. </a:t>
            </a:r>
            <a:r>
              <a:rPr kumimoji="0" lang="en-US" sz="800" b="0" i="0" u="none" strike="noStrike" kern="1200" cap="none" spc="0" normalizeH="0" baseline="0" noProof="0" dirty="0">
                <a:ln>
                  <a:noFill/>
                </a:ln>
                <a:solidFill>
                  <a:srgbClr val="000000"/>
                </a:solidFill>
                <a:effectLst/>
                <a:uLnTx/>
                <a:uFillTx/>
                <a:latin typeface="Poppins"/>
                <a:ea typeface="+mn-ea"/>
                <a:cs typeface="Poppins" panose="00000500000000000000" pitchFamily="2" charset="0"/>
              </a:rPr>
              <a:t>(3MB image&lt;50ms) 7</a:t>
            </a:r>
            <a:r>
              <a:rPr kumimoji="0" lang="en-US" sz="800" b="0" i="0" u="none" strike="noStrike" kern="1200" cap="none" spc="0" normalizeH="0" baseline="0" noProof="0" dirty="0">
                <a:ln>
                  <a:noFill/>
                </a:ln>
                <a:solidFill>
                  <a:srgbClr val="000000"/>
                </a:solidFill>
                <a:effectLst/>
                <a:uLnTx/>
                <a:uFillTx/>
                <a:latin typeface="Poppins"/>
                <a:ea typeface="+mn-ea"/>
                <a:cs typeface="+mn-cs"/>
              </a:rPr>
              <a:t>.  ELE-CP: EdgeLock Secure Enclave (Core Profile)   8. ELE-AP: EdgeLock Secure Enclave (Advanced Profile)   </a:t>
            </a:r>
            <a:r>
              <a:rPr lang="en-US" sz="800" dirty="0">
                <a:solidFill>
                  <a:srgbClr val="000000"/>
                </a:solidFill>
                <a:latin typeface="Poppins"/>
              </a:rPr>
              <a:t>9</a:t>
            </a:r>
            <a:r>
              <a:rPr kumimoji="0" lang="en-US" sz="800" b="0" i="0" u="none" strike="noStrike" kern="1200" cap="none" spc="0" normalizeH="0" baseline="0" noProof="0" dirty="0">
                <a:ln>
                  <a:noFill/>
                </a:ln>
                <a:solidFill>
                  <a:srgbClr val="000000"/>
                </a:solidFill>
                <a:effectLst/>
                <a:uLnTx/>
                <a:uFillTx/>
                <a:latin typeface="Poppins"/>
                <a:ea typeface="+mn-ea"/>
                <a:cs typeface="+mn-cs"/>
              </a:rPr>
              <a:t>. Coming soon </a:t>
            </a:r>
          </a:p>
        </p:txBody>
      </p:sp>
      <p:sp>
        <p:nvSpPr>
          <p:cNvPr id="8" name="TextBox 7">
            <a:extLst>
              <a:ext uri="{FF2B5EF4-FFF2-40B4-BE49-F238E27FC236}">
                <a16:creationId xmlns:a16="http://schemas.microsoft.com/office/drawing/2014/main" id="{A4FCCDC0-35CC-02F6-CE28-180CA161EC81}"/>
              </a:ext>
            </a:extLst>
          </p:cNvPr>
          <p:cNvSpPr txBox="1"/>
          <p:nvPr/>
        </p:nvSpPr>
        <p:spPr>
          <a:xfrm>
            <a:off x="8968740" y="366747"/>
            <a:ext cx="284315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Poppins"/>
                <a:ea typeface="+mn-ea"/>
                <a:cs typeface="Poppins" panose="00000500000000000000" pitchFamily="2" charset="0"/>
              </a:rPr>
              <a:t>- Not available   ■  HW ready    √ Available</a:t>
            </a:r>
            <a:endParaRPr kumimoji="0" lang="en-US" sz="1050" b="0" i="0" u="none" strike="noStrike" kern="1200" cap="none" spc="0" normalizeH="0" baseline="0" noProof="0">
              <a:ln>
                <a:noFill/>
              </a:ln>
              <a:solidFill>
                <a:srgbClr val="FFFFFF"/>
              </a:solidFill>
              <a:effectLst/>
              <a:uLnTx/>
              <a:uFillTx/>
              <a:latin typeface="Poppins"/>
              <a:ea typeface="+mn-ea"/>
              <a:cs typeface="Poppins" panose="00000500000000000000" pitchFamily="2" charset="0"/>
            </a:endParaRPr>
          </a:p>
        </p:txBody>
      </p:sp>
    </p:spTree>
    <p:extLst>
      <p:ext uri="{BB962C8B-B14F-4D97-AF65-F5344CB8AC3E}">
        <p14:creationId xmlns:p14="http://schemas.microsoft.com/office/powerpoint/2010/main" val="243376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85D361-B094-064F-9EA5-9895CE3FA2C1}"/>
              </a:ext>
            </a:extLst>
          </p:cNvPr>
          <p:cNvSpPr/>
          <p:nvPr/>
        </p:nvSpPr>
        <p:spPr>
          <a:xfrm>
            <a:off x="0" y="0"/>
            <a:ext cx="12192000" cy="150368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endParaRPr>
          </a:p>
        </p:txBody>
      </p:sp>
      <p:graphicFrame>
        <p:nvGraphicFramePr>
          <p:cNvPr id="4" name="Table 3">
            <a:extLst>
              <a:ext uri="{FF2B5EF4-FFF2-40B4-BE49-F238E27FC236}">
                <a16:creationId xmlns:a16="http://schemas.microsoft.com/office/drawing/2014/main" id="{029D2BA4-7271-143A-50D4-8F7F61C67270}"/>
              </a:ext>
            </a:extLst>
          </p:cNvPr>
          <p:cNvGraphicFramePr>
            <a:graphicFrameLocks noGrp="1"/>
          </p:cNvGraphicFramePr>
          <p:nvPr>
            <p:extLst>
              <p:ext uri="{D42A27DB-BD31-4B8C-83A1-F6EECF244321}">
                <p14:modId xmlns:p14="http://schemas.microsoft.com/office/powerpoint/2010/main" val="1145833512"/>
              </p:ext>
            </p:extLst>
          </p:nvPr>
        </p:nvGraphicFramePr>
        <p:xfrm>
          <a:off x="627321" y="751842"/>
          <a:ext cx="11036596" cy="5527326"/>
        </p:xfrm>
        <a:graphic>
          <a:graphicData uri="http://schemas.openxmlformats.org/drawingml/2006/table">
            <a:tbl>
              <a:tblPr firstRow="1" bandRow="1">
                <a:tableStyleId>{5C22544A-7EE6-4342-B048-85BDC9FD1C3A}</a:tableStyleId>
              </a:tblPr>
              <a:tblGrid>
                <a:gridCol w="5397430">
                  <a:extLst>
                    <a:ext uri="{9D8B030D-6E8A-4147-A177-3AD203B41FA5}">
                      <a16:colId xmlns:a16="http://schemas.microsoft.com/office/drawing/2014/main" val="1547484375"/>
                    </a:ext>
                  </a:extLst>
                </a:gridCol>
                <a:gridCol w="1879722">
                  <a:extLst>
                    <a:ext uri="{9D8B030D-6E8A-4147-A177-3AD203B41FA5}">
                      <a16:colId xmlns:a16="http://schemas.microsoft.com/office/drawing/2014/main" val="68254295"/>
                    </a:ext>
                  </a:extLst>
                </a:gridCol>
                <a:gridCol w="1879722">
                  <a:extLst>
                    <a:ext uri="{9D8B030D-6E8A-4147-A177-3AD203B41FA5}">
                      <a16:colId xmlns:a16="http://schemas.microsoft.com/office/drawing/2014/main" val="3413620063"/>
                    </a:ext>
                  </a:extLst>
                </a:gridCol>
                <a:gridCol w="1879722">
                  <a:extLst>
                    <a:ext uri="{9D8B030D-6E8A-4147-A177-3AD203B41FA5}">
                      <a16:colId xmlns:a16="http://schemas.microsoft.com/office/drawing/2014/main" val="3019325142"/>
                    </a:ext>
                  </a:extLst>
                </a:gridCol>
              </a:tblGrid>
              <a:tr h="263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SemiBold" panose="00000700000000000000" pitchFamily="2" charset="0"/>
                        </a:rPr>
                        <a:t>Supported </a:t>
                      </a:r>
                      <a:r>
                        <a:rPr lang="en-US" sz="1050" b="1" kern="1200">
                          <a:solidFill>
                            <a:schemeClr val="bg1"/>
                          </a:solidFill>
                          <a:latin typeface="+mn-lt"/>
                          <a:ea typeface="+mn-ea"/>
                          <a:cs typeface="Poppins SemiBold" panose="00000700000000000000" pitchFamily="2" charset="0"/>
                        </a:rPr>
                        <a:t>Protections</a:t>
                      </a:r>
                      <a:endParaRPr lang="en-US" sz="1050">
                        <a:solidFill>
                          <a:schemeClr val="bg1"/>
                        </a:solidFill>
                        <a:latin typeface="+mj-lt"/>
                        <a:cs typeface="Poppins SemiBold" panose="00000700000000000000" pitchFamily="2" charset="0"/>
                      </a:endParaRPr>
                    </a:p>
                  </a:txBody>
                  <a:tcPr marL="86950" marR="86950" marT="43475" marB="43475" anchor="ctr">
                    <a:solidFill>
                      <a:schemeClr val="tx2">
                        <a:lumMod val="75000"/>
                        <a:lumOff val="25000"/>
                      </a:schemeClr>
                    </a:solidFill>
                  </a:tcPr>
                </a:tc>
                <a:tc>
                  <a:txBody>
                    <a:bodyPr/>
                    <a:lstStyle/>
                    <a:p>
                      <a:pPr marL="0" marR="0" lvl="0" indent="0" algn="ctr" defTabSz="914400" rtl="0">
                        <a:lnSpc>
                          <a:spcPct val="100000"/>
                        </a:lnSpc>
                        <a:spcBef>
                          <a:spcPts val="0"/>
                        </a:spcBef>
                        <a:spcAft>
                          <a:spcPts val="0"/>
                        </a:spcAft>
                        <a:buClrTx/>
                        <a:buSzTx/>
                        <a:buFontTx/>
                        <a:buNone/>
                        <a:tabLst/>
                        <a:defRPr/>
                      </a:pPr>
                      <a:r>
                        <a:rPr lang="en-US" sz="1050">
                          <a:solidFill>
                            <a:schemeClr val="bg1"/>
                          </a:solidFill>
                          <a:latin typeface="+mj-lt"/>
                          <a:cs typeface="Poppins"/>
                        </a:rPr>
                        <a:t>i.MX 91/93</a:t>
                      </a:r>
                      <a:endParaRPr lang="en-US" sz="1050">
                        <a:solidFill>
                          <a:schemeClr val="bg1"/>
                        </a:solidFill>
                        <a:latin typeface="+mj-lt"/>
                      </a:endParaRPr>
                    </a:p>
                  </a:txBody>
                  <a:tcPr marL="86950" marR="86950" marT="43475" marB="43475" anchor="ctr">
                    <a:solidFill>
                      <a:schemeClr val="accent3"/>
                    </a:solidFill>
                  </a:tcPr>
                </a:tc>
                <a:tc>
                  <a:txBody>
                    <a:bodyPr/>
                    <a:lstStyle/>
                    <a:p>
                      <a:pPr marL="0" marR="0" lvl="0" indent="0" algn="ctr" defTabSz="914400" rtl="0">
                        <a:lnSpc>
                          <a:spcPct val="100000"/>
                        </a:lnSpc>
                        <a:spcBef>
                          <a:spcPts val="0"/>
                        </a:spcBef>
                        <a:spcAft>
                          <a:spcPts val="0"/>
                        </a:spcAft>
                        <a:buClrTx/>
                        <a:buSzTx/>
                        <a:buFontTx/>
                        <a:buNone/>
                        <a:tabLst/>
                        <a:defRPr/>
                      </a:pPr>
                      <a:r>
                        <a:rPr lang="en-US" sz="1050">
                          <a:solidFill>
                            <a:schemeClr val="bg1"/>
                          </a:solidFill>
                          <a:latin typeface="+mj-lt"/>
                          <a:cs typeface="Poppins"/>
                        </a:rPr>
                        <a:t>i.MX 94</a:t>
                      </a:r>
                      <a:endParaRPr lang="en-US" sz="1050">
                        <a:solidFill>
                          <a:schemeClr val="bg1"/>
                        </a:solidFill>
                        <a:latin typeface="+mj-lt"/>
                      </a:endParaRPr>
                    </a:p>
                  </a:txBody>
                  <a:tcPr marL="86950" marR="86950" marT="43475" marB="43475"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bg1"/>
                          </a:solidFill>
                          <a:latin typeface="+mn-lt"/>
                          <a:ea typeface="+mn-ea"/>
                          <a:cs typeface="Poppins"/>
                        </a:rPr>
                        <a:t>i.MX 95</a:t>
                      </a:r>
                      <a:endParaRPr lang="en-US" sz="1050" b="1" kern="1200">
                        <a:solidFill>
                          <a:schemeClr val="bg1"/>
                        </a:solidFill>
                        <a:latin typeface="+mn-lt"/>
                        <a:ea typeface="+mn-ea"/>
                        <a:cs typeface="+mn-cs"/>
                      </a:endParaRPr>
                    </a:p>
                  </a:txBody>
                  <a:tcPr marL="86950" marR="86950" marT="43475" marB="43475" anchor="ctr">
                    <a:solidFill>
                      <a:schemeClr val="accent3"/>
                    </a:solidFill>
                  </a:tcPr>
                </a:tc>
                <a:extLst>
                  <a:ext uri="{0D108BD9-81ED-4DB2-BD59-A6C34878D82A}">
                    <a16:rowId xmlns:a16="http://schemas.microsoft.com/office/drawing/2014/main" val="2889556196"/>
                  </a:ext>
                </a:extLst>
              </a:tr>
              <a:tr h="280728">
                <a:tc>
                  <a:txBody>
                    <a:bodyPr/>
                    <a:lstStyle/>
                    <a:p>
                      <a:r>
                        <a:rPr lang="en-US" sz="900">
                          <a:solidFill>
                            <a:schemeClr val="tx1"/>
                          </a:solidFill>
                          <a:latin typeface="+mn-lt"/>
                          <a:cs typeface="Poppins" panose="00000500000000000000" pitchFamily="2" charset="0"/>
                        </a:rPr>
                        <a:t>Encrypted install of FW/keys (manufacturing)</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1"/>
                    </a:solidFill>
                  </a:tcPr>
                </a:tc>
                <a:extLst>
                  <a:ext uri="{0D108BD9-81ED-4DB2-BD59-A6C34878D82A}">
                    <a16:rowId xmlns:a16="http://schemas.microsoft.com/office/drawing/2014/main" val="418459140"/>
                  </a:ext>
                </a:extLst>
              </a:tr>
              <a:tr h="348689">
                <a:tc>
                  <a:txBody>
                    <a:bodyPr/>
                    <a:lstStyle/>
                    <a:p>
                      <a:r>
                        <a:rPr lang="en-US" sz="900">
                          <a:solidFill>
                            <a:schemeClr val="tx1"/>
                          </a:solidFill>
                          <a:latin typeface="+mn-lt"/>
                          <a:cs typeface="Poppins" panose="00000500000000000000" pitchFamily="2" charset="0"/>
                        </a:rPr>
                        <a:t>Secure boot/initialization </a:t>
                      </a:r>
                    </a:p>
                    <a:p>
                      <a:r>
                        <a:rPr lang="en-US" sz="900">
                          <a:solidFill>
                            <a:schemeClr val="tx1"/>
                          </a:solidFill>
                          <a:latin typeface="+mn-lt"/>
                          <a:cs typeface="Poppins" panose="00000500000000000000" pitchFamily="2" charset="0"/>
                        </a:rPr>
                        <a:t>(Enc boot./Fast mode</a:t>
                      </a:r>
                      <a:r>
                        <a:rPr lang="en-US" sz="900" baseline="30000">
                          <a:solidFill>
                            <a:schemeClr val="tx1"/>
                          </a:solidFill>
                          <a:latin typeface="+mn-lt"/>
                          <a:cs typeface="Poppins" panose="00000500000000000000" pitchFamily="2" charset="0"/>
                        </a:rPr>
                        <a:t>6</a:t>
                      </a:r>
                      <a:r>
                        <a:rPr lang="en-US" sz="900">
                          <a:solidFill>
                            <a:schemeClr val="tx1"/>
                          </a:solidFill>
                          <a:latin typeface="+mn-lt"/>
                          <a:cs typeface="Poppins" panose="00000500000000000000" pitchFamily="2" charset="0"/>
                        </a:rPr>
                        <a:t>/PQ-secure mode)</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r>
                        <a:rPr kumimoji="0" lang="en-US" sz="900" b="0" i="0" u="none" strike="noStrike" kern="1200" cap="none" spc="0" normalizeH="0" baseline="0" noProof="0">
                          <a:ln>
                            <a:noFill/>
                          </a:ln>
                          <a:solidFill>
                            <a:schemeClr val="tx1"/>
                          </a:solidFill>
                          <a:effectLst/>
                          <a:uLnTx/>
                          <a:uFillTx/>
                          <a:latin typeface="+mn-lt"/>
                          <a:ea typeface="+mn-ea"/>
                          <a:cs typeface="Poppins"/>
                        </a:rPr>
                        <a:t>93 only</a:t>
                      </a: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 </a:t>
                      </a: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[H</a:t>
                      </a:r>
                      <a:r>
                        <a:rPr lang="en-US" sz="900">
                          <a:solidFill>
                            <a:schemeClr val="tx1"/>
                          </a:solidFill>
                          <a:latin typeface="+mn-lt"/>
                          <a:cs typeface="Poppins" panose="00000500000000000000" pitchFamily="2" charset="0"/>
                        </a:rPr>
                        <a:t>]</a:t>
                      </a:r>
                      <a:r>
                        <a:rPr lang="en-US" sz="900" baseline="30000">
                          <a:solidFill>
                            <a:schemeClr val="tx1"/>
                          </a:solidFill>
                          <a:latin typeface="+mn-lt"/>
                          <a:cs typeface="Poppins" panose="00000500000000000000" pitchFamily="2" charset="0"/>
                        </a:rPr>
                        <a:t>1</a:t>
                      </a: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 </a:t>
                      </a: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[H</a:t>
                      </a:r>
                      <a:r>
                        <a:rPr lang="en-US" sz="900">
                          <a:solidFill>
                            <a:schemeClr val="tx1"/>
                          </a:solidFill>
                          <a:latin typeface="+mn-lt"/>
                          <a:cs typeface="Poppins" panose="00000500000000000000" pitchFamily="2" charset="0"/>
                        </a:rPr>
                        <a:t>]</a:t>
                      </a:r>
                      <a:r>
                        <a:rPr lang="en-US" sz="900" baseline="30000">
                          <a:solidFill>
                            <a:schemeClr val="tx1"/>
                          </a:solidFill>
                          <a:latin typeface="+mn-lt"/>
                          <a:cs typeface="Poppins" panose="00000500000000000000" pitchFamily="2" charset="0"/>
                        </a:rPr>
                        <a:t>1</a:t>
                      </a: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6950" marR="86950" marT="43475" marB="43475" anchor="ctr">
                    <a:solidFill>
                      <a:schemeClr val="bg2"/>
                    </a:solidFill>
                  </a:tcPr>
                </a:tc>
                <a:extLst>
                  <a:ext uri="{0D108BD9-81ED-4DB2-BD59-A6C34878D82A}">
                    <a16:rowId xmlns:a16="http://schemas.microsoft.com/office/drawing/2014/main" val="2938611621"/>
                  </a:ext>
                </a:extLst>
              </a:tr>
              <a:tr h="216305">
                <a:tc>
                  <a:txBody>
                    <a:bodyPr/>
                    <a:lstStyle/>
                    <a:p>
                      <a:r>
                        <a:rPr lang="en-US" sz="900">
                          <a:solidFill>
                            <a:schemeClr val="tx1"/>
                          </a:solidFill>
                          <a:latin typeface="+mn-lt"/>
                          <a:cs typeface="Poppins"/>
                        </a:rPr>
                        <a:t>Secure update (signed/Enc) offline</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[H</a:t>
                      </a:r>
                      <a:r>
                        <a:rPr lang="en-US" sz="900">
                          <a:solidFill>
                            <a:schemeClr val="tx1"/>
                          </a:solidFill>
                          <a:latin typeface="+mn-lt"/>
                          <a:cs typeface="Poppins" panose="00000500000000000000" pitchFamily="2" charset="0"/>
                        </a:rPr>
                        <a:t>]</a:t>
                      </a:r>
                      <a:r>
                        <a:rPr lang="en-US" sz="900" baseline="30000">
                          <a:solidFill>
                            <a:schemeClr val="tx1"/>
                          </a:solidFill>
                          <a:latin typeface="+mn-lt"/>
                          <a:cs typeface="Poppins" panose="00000500000000000000" pitchFamily="2" charset="0"/>
                        </a:rPr>
                        <a:t>1</a:t>
                      </a: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[H</a:t>
                      </a:r>
                      <a:r>
                        <a:rPr lang="en-US" sz="900">
                          <a:solidFill>
                            <a:schemeClr val="tx1"/>
                          </a:solidFill>
                          <a:latin typeface="+mn-lt"/>
                          <a:cs typeface="Poppins" panose="00000500000000000000" pitchFamily="2" charset="0"/>
                        </a:rPr>
                        <a:t>]</a:t>
                      </a:r>
                      <a:r>
                        <a:rPr lang="en-US" sz="900" baseline="30000">
                          <a:solidFill>
                            <a:schemeClr val="tx1"/>
                          </a:solidFill>
                          <a:latin typeface="+mn-lt"/>
                          <a:cs typeface="Poppins" panose="00000500000000000000" pitchFamily="2" charset="0"/>
                        </a:rPr>
                        <a:t>1</a:t>
                      </a: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extLst>
                  <a:ext uri="{0D108BD9-81ED-4DB2-BD59-A6C34878D82A}">
                    <a16:rowId xmlns:a16="http://schemas.microsoft.com/office/drawing/2014/main" val="2475940613"/>
                  </a:ext>
                </a:extLst>
              </a:tr>
              <a:tr h="348689">
                <a:tc>
                  <a:txBody>
                    <a:bodyPr/>
                    <a:lstStyle/>
                    <a:p>
                      <a:r>
                        <a:rPr lang="en-US" sz="900">
                          <a:solidFill>
                            <a:schemeClr val="tx1"/>
                          </a:solidFill>
                          <a:latin typeface="+mn-lt"/>
                          <a:cs typeface="Poppins"/>
                        </a:rPr>
                        <a:t>Secure update online </a:t>
                      </a:r>
                    </a:p>
                    <a:p>
                      <a:r>
                        <a:rPr lang="en-US" sz="900">
                          <a:solidFill>
                            <a:schemeClr val="tx1"/>
                          </a:solidFill>
                          <a:latin typeface="+mn-lt"/>
                          <a:cs typeface="Poppins"/>
                        </a:rPr>
                        <a:t>with mutual auth. Edge/back-end </a:t>
                      </a:r>
                      <a:endParaRPr lang="en-US" sz="900" baseline="30000">
                        <a:solidFill>
                          <a:schemeClr val="tx1"/>
                        </a:solidFill>
                        <a:latin typeface="+mn-lt"/>
                        <a:cs typeface="Poppins" panose="00000500000000000000" pitchFamily="2" charset="0"/>
                      </a:endParaRP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ELE-AP</a:t>
                      </a:r>
                      <a:r>
                        <a:rPr kumimoji="0" lang="en-US" sz="900" b="0" i="0" u="none" strike="noStrike" kern="1200" cap="none" spc="0" normalizeH="0" baseline="30000" noProof="0">
                          <a:ln>
                            <a:noFill/>
                          </a:ln>
                          <a:solidFill>
                            <a:srgbClr val="000000"/>
                          </a:solidFill>
                          <a:effectLst/>
                          <a:uLnTx/>
                          <a:uFillTx/>
                          <a:latin typeface="Poppins"/>
                          <a:ea typeface="+mn-ea"/>
                          <a:cs typeface="+mn-cs"/>
                        </a:rPr>
                        <a:t>8</a:t>
                      </a:r>
                      <a:endParaRPr kumimoji="0" lang="en-US" sz="900" b="0" i="0" u="none" strike="noStrike" kern="1200" cap="none" spc="0" normalizeH="0" baseline="0" noProof="0">
                        <a:ln>
                          <a:noFill/>
                        </a:ln>
                        <a:solidFill>
                          <a:schemeClr val="tx1"/>
                        </a:solidFill>
                        <a:effectLst/>
                        <a:uLnTx/>
                        <a:uFillTx/>
                        <a:latin typeface="+mn-lt"/>
                        <a:ea typeface="+mn-ea"/>
                        <a:cs typeface="+mn-cs"/>
                      </a:endParaRP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ELE-AP</a:t>
                      </a:r>
                      <a:r>
                        <a:rPr kumimoji="0" lang="en-US" sz="900" b="0" i="0" u="none" strike="noStrike" kern="1200" cap="none" spc="0" normalizeH="0" baseline="30000" noProof="0">
                          <a:ln>
                            <a:noFill/>
                          </a:ln>
                          <a:solidFill>
                            <a:srgbClr val="000000"/>
                          </a:solidFill>
                          <a:effectLst/>
                          <a:uLnTx/>
                          <a:uFillTx/>
                          <a:latin typeface="Poppins"/>
                          <a:ea typeface="+mn-ea"/>
                          <a:cs typeface="+mn-cs"/>
                        </a:rPr>
                        <a:t>8</a:t>
                      </a:r>
                      <a:endParaRPr kumimoji="0" lang="en-US" sz="900" b="0" i="0" u="none" strike="noStrike" kern="1200" cap="none" spc="0" normalizeH="0" baseline="0" noProof="0">
                        <a:ln>
                          <a:noFill/>
                        </a:ln>
                        <a:solidFill>
                          <a:schemeClr val="tx1"/>
                        </a:solidFill>
                        <a:effectLst/>
                        <a:uLnTx/>
                        <a:uFillTx/>
                        <a:latin typeface="+mn-lt"/>
                        <a:ea typeface="+mn-ea"/>
                        <a:cs typeface="+mn-cs"/>
                      </a:endParaRP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ELE-AP</a:t>
                      </a:r>
                      <a:r>
                        <a:rPr kumimoji="0" lang="en-US" sz="900" b="0" i="0" u="none" strike="noStrike" kern="1200" cap="none" spc="0" normalizeH="0" baseline="30000" noProof="0">
                          <a:ln>
                            <a:noFill/>
                          </a:ln>
                          <a:solidFill>
                            <a:srgbClr val="000000"/>
                          </a:solidFill>
                          <a:effectLst/>
                          <a:uLnTx/>
                          <a:uFillTx/>
                          <a:latin typeface="Poppins"/>
                          <a:ea typeface="+mn-ea"/>
                          <a:cs typeface="+mn-cs"/>
                        </a:rPr>
                        <a:t>8</a:t>
                      </a:r>
                      <a:endParaRPr kumimoji="0" lang="en-US" sz="900" b="0" i="0" u="none" strike="noStrike" kern="1200" cap="none" spc="0" normalizeH="0" baseline="0" noProof="0">
                        <a:ln>
                          <a:noFill/>
                        </a:ln>
                        <a:solidFill>
                          <a:schemeClr val="tx1"/>
                        </a:solidFill>
                        <a:effectLst/>
                        <a:uLnTx/>
                        <a:uFillTx/>
                        <a:latin typeface="+mn-lt"/>
                        <a:ea typeface="+mn-ea"/>
                        <a:cs typeface="+mn-cs"/>
                      </a:endParaRPr>
                    </a:p>
                  </a:txBody>
                  <a:tcPr marL="86950" marR="86950" marT="43475" marB="43475" anchor="ctr">
                    <a:solidFill>
                      <a:schemeClr val="bg2"/>
                    </a:solidFill>
                  </a:tcPr>
                </a:tc>
                <a:extLst>
                  <a:ext uri="{0D108BD9-81ED-4DB2-BD59-A6C34878D82A}">
                    <a16:rowId xmlns:a16="http://schemas.microsoft.com/office/drawing/2014/main" val="648334243"/>
                  </a:ext>
                </a:extLst>
              </a:tr>
              <a:tr h="216305">
                <a:tc>
                  <a:txBody>
                    <a:bodyPr/>
                    <a:lstStyle/>
                    <a:p>
                      <a:r>
                        <a:rPr lang="en-US" sz="900">
                          <a:solidFill>
                            <a:schemeClr val="tx1"/>
                          </a:solidFill>
                          <a:latin typeface="+mn-lt"/>
                          <a:cs typeface="Poppins" panose="00000500000000000000" pitchFamily="2" charset="0"/>
                        </a:rPr>
                        <a:t>Secure debug &amp; configuration</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a:t>
                      </a: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[H</a:t>
                      </a:r>
                      <a:r>
                        <a:rPr lang="en-US" sz="900">
                          <a:solidFill>
                            <a:schemeClr val="tx1"/>
                          </a:solidFill>
                          <a:latin typeface="+mn-lt"/>
                          <a:cs typeface="Poppins" panose="00000500000000000000" pitchFamily="2" charset="0"/>
                        </a:rPr>
                        <a:t>]</a:t>
                      </a:r>
                      <a:r>
                        <a:rPr lang="en-US" sz="900" baseline="30000">
                          <a:solidFill>
                            <a:schemeClr val="tx1"/>
                          </a:solidFill>
                          <a:latin typeface="+mn-lt"/>
                          <a:cs typeface="Poppins" panose="00000500000000000000" pitchFamily="2" charset="0"/>
                        </a:rPr>
                        <a:t>1</a:t>
                      </a:r>
                      <a:endParaRPr kumimoji="0" lang="en-US" sz="900" b="0" i="0" u="none" strike="noStrike" kern="1200" cap="none" spc="0" normalizeH="0" baseline="0" noProof="0">
                        <a:ln>
                          <a:noFill/>
                        </a:ln>
                        <a:solidFill>
                          <a:srgbClr val="000000"/>
                        </a:solidFill>
                        <a:effectLst/>
                        <a:uLnTx/>
                        <a:uFillTx/>
                        <a:latin typeface="+mn-lt"/>
                        <a:ea typeface="+mn-ea"/>
                        <a:cs typeface="+mn-cs"/>
                      </a:endParaRP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a:t>
                      </a: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[H</a:t>
                      </a:r>
                      <a:r>
                        <a:rPr lang="en-US" sz="900">
                          <a:solidFill>
                            <a:schemeClr val="tx1"/>
                          </a:solidFill>
                          <a:latin typeface="+mn-lt"/>
                          <a:cs typeface="Poppins" panose="00000500000000000000" pitchFamily="2" charset="0"/>
                        </a:rPr>
                        <a:t>]</a:t>
                      </a:r>
                      <a:r>
                        <a:rPr lang="en-US" sz="900" baseline="30000">
                          <a:solidFill>
                            <a:schemeClr val="tx1"/>
                          </a:solidFill>
                          <a:latin typeface="+mn-lt"/>
                          <a:cs typeface="Poppins" panose="00000500000000000000" pitchFamily="2" charset="0"/>
                        </a:rPr>
                        <a:t>1</a:t>
                      </a:r>
                      <a:endParaRPr kumimoji="0" lang="en-US" sz="900" b="0" i="0" u="none" strike="noStrike" kern="1200" cap="none" spc="0" normalizeH="0" baseline="0" noProof="0">
                        <a:ln>
                          <a:noFill/>
                        </a:ln>
                        <a:solidFill>
                          <a:srgbClr val="000000"/>
                        </a:solidFill>
                        <a:effectLst/>
                        <a:uLnTx/>
                        <a:uFillTx/>
                        <a:latin typeface="+mn-lt"/>
                        <a:ea typeface="+mn-ea"/>
                        <a:cs typeface="+mn-cs"/>
                      </a:endParaRPr>
                    </a:p>
                  </a:txBody>
                  <a:tcPr marL="86950" marR="86950" marT="43475" marB="43475" anchor="ctr">
                    <a:solidFill>
                      <a:schemeClr val="bg1"/>
                    </a:solidFill>
                  </a:tcPr>
                </a:tc>
                <a:extLst>
                  <a:ext uri="{0D108BD9-81ED-4DB2-BD59-A6C34878D82A}">
                    <a16:rowId xmlns:a16="http://schemas.microsoft.com/office/drawing/2014/main" val="1415263579"/>
                  </a:ext>
                </a:extLst>
              </a:tr>
              <a:tr h="216305">
                <a:tc>
                  <a:txBody>
                    <a:bodyPr/>
                    <a:lstStyle/>
                    <a:p>
                      <a:r>
                        <a:rPr lang="en-US" sz="900" baseline="0">
                          <a:solidFill>
                            <a:schemeClr val="tx1"/>
                          </a:solidFill>
                          <a:latin typeface="+mn-lt"/>
                          <a:cs typeface="Poppins"/>
                        </a:rPr>
                        <a:t>Device origin attestation</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2"/>
                    </a:solidFill>
                  </a:tcPr>
                </a:tc>
                <a:extLst>
                  <a:ext uri="{0D108BD9-81ED-4DB2-BD59-A6C34878D82A}">
                    <a16:rowId xmlns:a16="http://schemas.microsoft.com/office/drawing/2014/main" val="1993487724"/>
                  </a:ext>
                </a:extLst>
              </a:tr>
              <a:tr h="216305">
                <a:tc>
                  <a:txBody>
                    <a:bodyPr/>
                    <a:lstStyle/>
                    <a:p>
                      <a:r>
                        <a:rPr lang="en-US" sz="900" baseline="0">
                          <a:solidFill>
                            <a:schemeClr val="tx1"/>
                          </a:solidFill>
                          <a:latin typeface="+mn-lt"/>
                          <a:cs typeface="Poppins"/>
                        </a:rPr>
                        <a:t>Enhanced support Device origin/Identity</a:t>
                      </a:r>
                      <a:r>
                        <a:rPr lang="en-US" sz="900" baseline="30000">
                          <a:solidFill>
                            <a:schemeClr val="tx1"/>
                          </a:solidFill>
                          <a:latin typeface="+mn-lt"/>
                          <a:cs typeface="Poppins"/>
                        </a:rPr>
                        <a:t>5</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FPUK</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FPUK</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FPUK</a:t>
                      </a:r>
                    </a:p>
                  </a:txBody>
                  <a:tcPr marL="86950" marR="86950" marT="43475" marB="43475" anchor="ctr">
                    <a:solidFill>
                      <a:schemeClr val="bg1"/>
                    </a:solidFill>
                  </a:tcPr>
                </a:tc>
                <a:extLst>
                  <a:ext uri="{0D108BD9-81ED-4DB2-BD59-A6C34878D82A}">
                    <a16:rowId xmlns:a16="http://schemas.microsoft.com/office/drawing/2014/main" val="2437992346"/>
                  </a:ext>
                </a:extLst>
              </a:tr>
              <a:tr h="216305">
                <a:tc>
                  <a:txBody>
                    <a:bodyPr/>
                    <a:lstStyle/>
                    <a:p>
                      <a:r>
                        <a:rPr lang="en-US" sz="900" baseline="0" dirty="0">
                          <a:solidFill>
                            <a:schemeClr val="tx1"/>
                          </a:solidFill>
                          <a:latin typeface="+mn-lt"/>
                          <a:cs typeface="Poppins" panose="00000500000000000000" pitchFamily="2" charset="0"/>
                        </a:rPr>
                        <a:t>Remote Key Install/Management (EdgeLock 2GO)</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a:ea typeface="+mn-ea"/>
                          <a:cs typeface="Arial" panose="020B0604020202020204" pitchFamily="34" charset="0"/>
                        </a:rPr>
                        <a:t>■</a:t>
                      </a:r>
                      <a:r>
                        <a:rPr kumimoji="0" lang="en-US" sz="900" b="0" i="0" u="none" strike="noStrike" kern="1200" cap="none" spc="0" normalizeH="0" baseline="30000" noProof="0" dirty="0">
                          <a:ln>
                            <a:noFill/>
                          </a:ln>
                          <a:solidFill>
                            <a:srgbClr val="000000"/>
                          </a:solidFill>
                          <a:effectLst/>
                          <a:uLnTx/>
                          <a:uFillTx/>
                          <a:latin typeface="Poppins"/>
                          <a:ea typeface="+mn-ea"/>
                          <a:cs typeface="Arial" panose="020B0604020202020204" pitchFamily="34" charset="0"/>
                        </a:rPr>
                        <a:t> 9</a:t>
                      </a:r>
                      <a:endParaRPr kumimoji="0" lang="en-US" sz="900" b="0" i="0" u="none" strike="noStrike" kern="1200" cap="none" spc="0" normalizeH="0" baseline="30000" noProof="0" dirty="0">
                        <a:ln>
                          <a:noFill/>
                        </a:ln>
                        <a:solidFill>
                          <a:srgbClr val="000000"/>
                        </a:solidFill>
                        <a:effectLst/>
                        <a:uLnTx/>
                        <a:uFillTx/>
                        <a:latin typeface="Poppins"/>
                        <a:ea typeface="+mn-ea"/>
                        <a:cs typeface="Poppins" panose="00000500000000000000" pitchFamily="2" charset="0"/>
                      </a:endParaRP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a:ea typeface="+mn-ea"/>
                          <a:cs typeface="Arial" panose="020B0604020202020204" pitchFamily="34" charset="0"/>
                        </a:rPr>
                        <a:t>■</a:t>
                      </a:r>
                      <a:endParaRPr kumimoji="0" lang="en-US" sz="900" b="0" i="0" u="none" strike="noStrike" kern="1200" cap="none" spc="0" normalizeH="0" baseline="30000" noProof="0" dirty="0">
                        <a:ln>
                          <a:noFill/>
                        </a:ln>
                        <a:solidFill>
                          <a:srgbClr val="000000"/>
                        </a:solidFill>
                        <a:effectLst/>
                        <a:uLnTx/>
                        <a:uFillTx/>
                        <a:latin typeface="Poppins"/>
                        <a:ea typeface="+mn-ea"/>
                        <a:cs typeface="Poppins" panose="00000500000000000000" pitchFamily="2" charset="0"/>
                      </a:endParaRP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a:ea typeface="+mn-ea"/>
                          <a:cs typeface="Arial" panose="020B0604020202020204" pitchFamily="34" charset="0"/>
                        </a:rPr>
                        <a:t>■</a:t>
                      </a:r>
                      <a:endParaRPr kumimoji="0" lang="en-US" sz="900" b="0" i="0" u="none" strike="noStrike" kern="1200" cap="none" spc="0" normalizeH="0" baseline="30000" noProof="0" dirty="0">
                        <a:ln>
                          <a:noFill/>
                        </a:ln>
                        <a:solidFill>
                          <a:srgbClr val="000000"/>
                        </a:solidFill>
                        <a:effectLst/>
                        <a:uLnTx/>
                        <a:uFillTx/>
                        <a:latin typeface="Poppins"/>
                        <a:ea typeface="+mn-ea"/>
                        <a:cs typeface="Poppins" panose="00000500000000000000" pitchFamily="2" charset="0"/>
                      </a:endParaRPr>
                    </a:p>
                  </a:txBody>
                  <a:tcPr marL="86950" marR="86950" marT="43475" marB="43475" anchor="ctr">
                    <a:solidFill>
                      <a:schemeClr val="bg2"/>
                    </a:solidFill>
                  </a:tcPr>
                </a:tc>
                <a:extLst>
                  <a:ext uri="{0D108BD9-81ED-4DB2-BD59-A6C34878D82A}">
                    <a16:rowId xmlns:a16="http://schemas.microsoft.com/office/drawing/2014/main" val="3412888279"/>
                  </a:ext>
                </a:extLst>
              </a:tr>
              <a:tr h="216305">
                <a:tc>
                  <a:txBody>
                    <a:bodyPr/>
                    <a:lstStyle/>
                    <a:p>
                      <a:r>
                        <a:rPr lang="en-US" sz="900">
                          <a:solidFill>
                            <a:schemeClr val="tx1"/>
                          </a:solidFill>
                          <a:latin typeface="+mn-lt"/>
                          <a:cs typeface="Poppins" panose="00000500000000000000" pitchFamily="2" charset="0"/>
                        </a:rPr>
                        <a:t>Measured boot</a:t>
                      </a:r>
                      <a:endParaRPr lang="en-US" sz="900" baseline="30000">
                        <a:solidFill>
                          <a:schemeClr val="tx1"/>
                        </a:solidFill>
                        <a:latin typeface="+mn-lt"/>
                        <a:cs typeface="Poppins" panose="00000500000000000000" pitchFamily="2" charset="0"/>
                      </a:endParaRP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Poppins"/>
                          <a:ea typeface="+mn-ea"/>
                          <a:cs typeface="+mn-cs"/>
                        </a:rPr>
                        <a:t>ELE-AP</a:t>
                      </a:r>
                      <a:r>
                        <a:rPr kumimoji="0" lang="en-US" sz="900" b="0" i="0" u="none" strike="noStrike" kern="1200" cap="none" spc="0" normalizeH="0" baseline="30000" noProof="0">
                          <a:ln>
                            <a:noFill/>
                          </a:ln>
                          <a:solidFill>
                            <a:srgbClr val="000000"/>
                          </a:solidFill>
                          <a:effectLst/>
                          <a:uLnTx/>
                          <a:uFillTx/>
                          <a:latin typeface="Poppins"/>
                          <a:ea typeface="+mn-ea"/>
                          <a:cs typeface="+mn-cs"/>
                        </a:rPr>
                        <a:t>8</a:t>
                      </a: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Poppins"/>
                          <a:ea typeface="+mn-ea"/>
                          <a:cs typeface="+mn-cs"/>
                        </a:rPr>
                        <a:t>ELE-AP</a:t>
                      </a:r>
                      <a:r>
                        <a:rPr kumimoji="0" lang="en-US" sz="900" b="0" i="0" u="none" strike="noStrike" kern="1200" cap="none" spc="0" normalizeH="0" baseline="30000" noProof="0">
                          <a:ln>
                            <a:noFill/>
                          </a:ln>
                          <a:solidFill>
                            <a:srgbClr val="000000"/>
                          </a:solidFill>
                          <a:effectLst/>
                          <a:uLnTx/>
                          <a:uFillTx/>
                          <a:latin typeface="Poppins"/>
                          <a:ea typeface="+mn-ea"/>
                          <a:cs typeface="+mn-cs"/>
                        </a:rPr>
                        <a:t>8</a:t>
                      </a: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Poppins"/>
                          <a:ea typeface="+mn-ea"/>
                          <a:cs typeface="+mn-cs"/>
                        </a:rPr>
                        <a:t>ELE-AP</a:t>
                      </a:r>
                      <a:r>
                        <a:rPr kumimoji="0" lang="en-US" sz="900" b="0" i="0" u="none" strike="noStrike" kern="1200" cap="none" spc="0" normalizeH="0" baseline="30000" noProof="0">
                          <a:ln>
                            <a:noFill/>
                          </a:ln>
                          <a:solidFill>
                            <a:srgbClr val="000000"/>
                          </a:solidFill>
                          <a:effectLst/>
                          <a:uLnTx/>
                          <a:uFillTx/>
                          <a:latin typeface="Poppins"/>
                          <a:ea typeface="+mn-ea"/>
                          <a:cs typeface="+mn-cs"/>
                        </a:rPr>
                        <a:t>8</a:t>
                      </a: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a:t>
                      </a:r>
                    </a:p>
                  </a:txBody>
                  <a:tcPr marL="86950" marR="86950" marT="43475" marB="43475" anchor="ctr">
                    <a:solidFill>
                      <a:schemeClr val="bg1"/>
                    </a:solidFill>
                  </a:tcPr>
                </a:tc>
                <a:extLst>
                  <a:ext uri="{0D108BD9-81ED-4DB2-BD59-A6C34878D82A}">
                    <a16:rowId xmlns:a16="http://schemas.microsoft.com/office/drawing/2014/main" val="1811036075"/>
                  </a:ext>
                </a:extLst>
              </a:tr>
              <a:tr h="216305">
                <a:tc>
                  <a:txBody>
                    <a:bodyPr/>
                    <a:lstStyle/>
                    <a:p>
                      <a:r>
                        <a:rPr lang="en-US" sz="900">
                          <a:solidFill>
                            <a:schemeClr val="tx1"/>
                          </a:solidFill>
                          <a:latin typeface="+mn-lt"/>
                          <a:cs typeface="Poppins" panose="00000500000000000000" pitchFamily="2" charset="0"/>
                        </a:rPr>
                        <a:t>SW Attestation at runtime</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Poppins"/>
                          <a:ea typeface="+mn-ea"/>
                          <a:cs typeface="+mn-cs"/>
                        </a:rPr>
                        <a:t>ELE-AP</a:t>
                      </a:r>
                      <a:r>
                        <a:rPr kumimoji="0" lang="en-US" sz="900" b="0" i="0" u="none" strike="noStrike" kern="1200" cap="none" spc="0" normalizeH="0" baseline="30000" noProof="0">
                          <a:ln>
                            <a:noFill/>
                          </a:ln>
                          <a:solidFill>
                            <a:srgbClr val="000000"/>
                          </a:solidFill>
                          <a:effectLst/>
                          <a:uLnTx/>
                          <a:uFillTx/>
                          <a:latin typeface="Poppins"/>
                          <a:ea typeface="+mn-ea"/>
                          <a:cs typeface="+mn-cs"/>
                        </a:rPr>
                        <a:t>8</a:t>
                      </a: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Poppins"/>
                          <a:ea typeface="+mn-ea"/>
                          <a:cs typeface="+mn-cs"/>
                        </a:rPr>
                        <a:t>ELE-AP</a:t>
                      </a:r>
                      <a:r>
                        <a:rPr kumimoji="0" lang="en-US" sz="900" b="0" i="0" u="none" strike="noStrike" kern="1200" cap="none" spc="0" normalizeH="0" baseline="30000" noProof="0">
                          <a:ln>
                            <a:noFill/>
                          </a:ln>
                          <a:solidFill>
                            <a:srgbClr val="000000"/>
                          </a:solidFill>
                          <a:effectLst/>
                          <a:uLnTx/>
                          <a:uFillTx/>
                          <a:latin typeface="Poppins"/>
                          <a:ea typeface="+mn-ea"/>
                          <a:cs typeface="+mn-cs"/>
                        </a:rPr>
                        <a:t>8</a:t>
                      </a: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Poppins"/>
                          <a:ea typeface="+mn-ea"/>
                          <a:cs typeface="+mn-cs"/>
                        </a:rPr>
                        <a:t>ELE-AP</a:t>
                      </a:r>
                      <a:r>
                        <a:rPr kumimoji="0" lang="en-US" sz="900" b="0" i="0" u="none" strike="noStrike" kern="1200" cap="none" spc="0" normalizeH="0" baseline="30000" noProof="0">
                          <a:ln>
                            <a:noFill/>
                          </a:ln>
                          <a:solidFill>
                            <a:srgbClr val="000000"/>
                          </a:solidFill>
                          <a:effectLst/>
                          <a:uLnTx/>
                          <a:uFillTx/>
                          <a:latin typeface="Poppins"/>
                          <a:ea typeface="+mn-ea"/>
                          <a:cs typeface="+mn-cs"/>
                        </a:rPr>
                        <a:t>8</a:t>
                      </a: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a:t>
                      </a:r>
                    </a:p>
                  </a:txBody>
                  <a:tcPr marL="86950" marR="86950" marT="43475" marB="43475" anchor="ctr">
                    <a:solidFill>
                      <a:schemeClr val="bg2"/>
                    </a:solidFill>
                  </a:tcPr>
                </a:tc>
                <a:extLst>
                  <a:ext uri="{0D108BD9-81ED-4DB2-BD59-A6C34878D82A}">
                    <a16:rowId xmlns:a16="http://schemas.microsoft.com/office/drawing/2014/main" val="2484493250"/>
                  </a:ext>
                </a:extLst>
              </a:tr>
              <a:tr h="216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a:rPr>
                        <a:t>Battery Backed monitoring</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extLst>
                  <a:ext uri="{0D108BD9-81ED-4DB2-BD59-A6C34878D82A}">
                    <a16:rowId xmlns:a16="http://schemas.microsoft.com/office/drawing/2014/main" val="366628753"/>
                  </a:ext>
                </a:extLst>
              </a:tr>
              <a:tr h="216305">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mn-lt"/>
                          <a:cs typeface="Poppins"/>
                        </a:rPr>
                        <a:t>Phys. tamper detection </a:t>
                      </a:r>
                      <a:endParaRPr lang="en-US" sz="900">
                        <a:solidFill>
                          <a:schemeClr val="tx1"/>
                        </a:solidFill>
                        <a:latin typeface="+mn-lt"/>
                        <a:cs typeface="Poppins" panose="00000500000000000000" pitchFamily="2" charset="0"/>
                      </a:endParaRPr>
                    </a:p>
                  </a:txBody>
                  <a:tcPr marL="86950" marR="86950" marT="43475" marB="43475"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2"/>
                    </a:solidFill>
                  </a:tcPr>
                </a:tc>
                <a:extLst>
                  <a:ext uri="{0D108BD9-81ED-4DB2-BD59-A6C34878D82A}">
                    <a16:rowId xmlns:a16="http://schemas.microsoft.com/office/drawing/2014/main" val="1099092612"/>
                  </a:ext>
                </a:extLst>
              </a:tr>
              <a:tr h="216305">
                <a:tc>
                  <a:txBody>
                    <a:bodyPr/>
                    <a:lstStyle/>
                    <a:p>
                      <a:r>
                        <a:rPr lang="en-US" sz="900">
                          <a:solidFill>
                            <a:schemeClr val="tx1"/>
                          </a:solidFill>
                          <a:latin typeface="+mn-lt"/>
                          <a:cs typeface="Poppins" panose="00000500000000000000" pitchFamily="2" charset="0"/>
                        </a:rPr>
                        <a:t>Device authentication &amp; secure comm. </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6950" marR="86950" marT="43475" marB="43475" anchor="ctr">
                    <a:solidFill>
                      <a:schemeClr val="bg1"/>
                    </a:solidFill>
                  </a:tcPr>
                </a:tc>
                <a:extLst>
                  <a:ext uri="{0D108BD9-81ED-4DB2-BD59-A6C34878D82A}">
                    <a16:rowId xmlns:a16="http://schemas.microsoft.com/office/drawing/2014/main" val="2929802832"/>
                  </a:ext>
                </a:extLst>
              </a:tr>
              <a:tr h="285373">
                <a:tc>
                  <a:txBody>
                    <a:bodyPr/>
                    <a:lstStyle/>
                    <a:p>
                      <a:r>
                        <a:rPr lang="en-US" sz="900">
                          <a:solidFill>
                            <a:schemeClr val="tx1"/>
                          </a:solidFill>
                          <a:latin typeface="+mn-lt"/>
                          <a:cs typeface="Poppins"/>
                        </a:rPr>
                        <a:t>Accelerated connections &amp; networking </a:t>
                      </a:r>
                      <a:endParaRPr lang="en-US" sz="900">
                        <a:solidFill>
                          <a:schemeClr val="tx1"/>
                        </a:solidFill>
                        <a:latin typeface="+mn-lt"/>
                        <a:cs typeface="Poppins" panose="00000500000000000000" pitchFamily="2" charset="0"/>
                      </a:endParaRP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(ELE-AP</a:t>
                      </a:r>
                      <a:r>
                        <a:rPr kumimoji="0" lang="en-US" sz="900" b="0" i="0" u="none" strike="noStrike" kern="1200" cap="none" spc="0" normalizeH="0" baseline="30000" noProof="0">
                          <a:ln>
                            <a:noFill/>
                          </a:ln>
                          <a:solidFill>
                            <a:srgbClr val="000000"/>
                          </a:solidFill>
                          <a:effectLst/>
                          <a:uLnTx/>
                          <a:uFillTx/>
                          <a:latin typeface="+mn-lt"/>
                          <a:ea typeface="+mn-ea"/>
                          <a:cs typeface="+mn-cs"/>
                        </a:rPr>
                        <a:t>8</a:t>
                      </a: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(Prime, ELE-AP</a:t>
                      </a:r>
                      <a:r>
                        <a:rPr kumimoji="0" lang="en-US" sz="900" b="0" i="0" u="none" strike="noStrike" kern="1200" cap="none" spc="0" normalizeH="0" baseline="30000" noProof="0">
                          <a:ln>
                            <a:noFill/>
                          </a:ln>
                          <a:solidFill>
                            <a:srgbClr val="000000"/>
                          </a:solidFill>
                          <a:effectLst/>
                          <a:uLnTx/>
                          <a:uFillTx/>
                          <a:latin typeface="+mn-lt"/>
                          <a:ea typeface="+mn-ea"/>
                          <a:cs typeface="+mn-cs"/>
                        </a:rPr>
                        <a:t>8</a:t>
                      </a: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(V2X, ELE-AP</a:t>
                      </a:r>
                      <a:r>
                        <a:rPr kumimoji="0" lang="en-US" sz="900" b="0" i="0" u="none" strike="noStrike" kern="1200" cap="none" spc="0" normalizeH="0" baseline="30000" noProof="0">
                          <a:ln>
                            <a:noFill/>
                          </a:ln>
                          <a:solidFill>
                            <a:srgbClr val="000000"/>
                          </a:solidFill>
                          <a:effectLst/>
                          <a:uLnTx/>
                          <a:uFillTx/>
                          <a:latin typeface="+mn-lt"/>
                          <a:ea typeface="+mn-ea"/>
                          <a:cs typeface="+mn-cs"/>
                        </a:rPr>
                        <a:t>8</a:t>
                      </a: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6950" marR="86950" marT="43475" marB="43475" anchor="ctr">
                    <a:solidFill>
                      <a:schemeClr val="bg2"/>
                    </a:solidFill>
                  </a:tcPr>
                </a:tc>
                <a:extLst>
                  <a:ext uri="{0D108BD9-81ED-4DB2-BD59-A6C34878D82A}">
                    <a16:rowId xmlns:a16="http://schemas.microsoft.com/office/drawing/2014/main" val="3880677076"/>
                  </a:ext>
                </a:extLst>
              </a:tr>
              <a:tr h="216305">
                <a:tc>
                  <a:txBody>
                    <a:bodyPr/>
                    <a:lstStyle/>
                    <a:p>
                      <a:r>
                        <a:rPr lang="en-US" sz="900">
                          <a:solidFill>
                            <a:schemeClr val="tx1"/>
                          </a:solidFill>
                          <a:latin typeface="+mn-lt"/>
                          <a:cs typeface="Poppins"/>
                        </a:rPr>
                        <a:t>Disk Encryption with protection of key</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kumimoji="0" lang="en-US" sz="900">
                          <a:solidFill>
                            <a:schemeClr val="tx1"/>
                          </a:solidFill>
                          <a:latin typeface="+mn-lt"/>
                          <a:cs typeface="Poppins"/>
                        </a:rPr>
                        <a:t>With OP-TEE</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 </a:t>
                      </a:r>
                      <a:r>
                        <a:rPr kumimoji="0" lang="en-US" sz="900">
                          <a:solidFill>
                            <a:schemeClr val="tx1"/>
                          </a:solidFill>
                          <a:latin typeface="+mn-lt"/>
                          <a:cs typeface="Poppins"/>
                        </a:rPr>
                        <a:t>(Prime)</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 </a:t>
                      </a:r>
                      <a:r>
                        <a:rPr kumimoji="0" lang="en-US" sz="900">
                          <a:solidFill>
                            <a:schemeClr val="tx1"/>
                          </a:solidFill>
                          <a:latin typeface="+mn-lt"/>
                          <a:cs typeface="Poppins"/>
                        </a:rPr>
                        <a:t>(V2X)</a:t>
                      </a:r>
                    </a:p>
                  </a:txBody>
                  <a:tcPr marL="86950" marR="86950" marT="43475" marB="43475" anchor="ctr">
                    <a:solidFill>
                      <a:schemeClr val="bg1"/>
                    </a:solidFill>
                  </a:tcPr>
                </a:tc>
                <a:extLst>
                  <a:ext uri="{0D108BD9-81ED-4DB2-BD59-A6C34878D82A}">
                    <a16:rowId xmlns:a16="http://schemas.microsoft.com/office/drawing/2014/main" val="3748831210"/>
                  </a:ext>
                </a:extLst>
              </a:tr>
              <a:tr h="252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panose="00000500000000000000" pitchFamily="2" charset="0"/>
                        </a:rPr>
                        <a:t>Encrypted external memory</a:t>
                      </a:r>
                      <a:r>
                        <a:rPr lang="en-US" sz="900" baseline="30000">
                          <a:solidFill>
                            <a:schemeClr val="tx1"/>
                          </a:solidFill>
                          <a:latin typeface="+mn-lt"/>
                          <a:cs typeface="Poppins" panose="00000500000000000000" pitchFamily="2" charset="0"/>
                        </a:rPr>
                        <a:t>3 </a:t>
                      </a:r>
                      <a:r>
                        <a:rPr lang="en-US" sz="900">
                          <a:solidFill>
                            <a:schemeClr val="tx1"/>
                          </a:solidFill>
                          <a:latin typeface="+mn-lt"/>
                          <a:cs typeface="Poppins" panose="00000500000000000000" pitchFamily="2" charset="0"/>
                        </a:rPr>
                        <a:t>: on-the-fly Flash dec./Flash enc./Flash Auth/RAM enc &amp; dec)</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a:t>
                      </a:r>
                      <a:r>
                        <a:rPr kumimoji="0" lang="en-US" sz="900" b="0" i="0" u="none" strike="noStrike" kern="1200" cap="none" spc="0" normalizeH="0" baseline="0" noProof="0">
                          <a:ln>
                            <a:noFill/>
                          </a:ln>
                          <a:solidFill>
                            <a:srgbClr val="000000"/>
                          </a:solidFill>
                          <a:effectLst/>
                          <a:uLnTx/>
                          <a:uFillTx/>
                          <a:latin typeface="+mn-lt"/>
                          <a:ea typeface="+mn-ea"/>
                          <a:cs typeface="+mn-cs"/>
                        </a:rPr>
                        <a:t>/√/√/√</a:t>
                      </a:r>
                      <a:endParaRPr kumimoji="0" lang="en-US" sz="900" b="0" i="0" u="none" strike="noStrike" kern="1200" cap="none" spc="0" normalizeH="0" baseline="0" noProof="0">
                        <a:ln>
                          <a:noFill/>
                        </a:ln>
                        <a:solidFill>
                          <a:srgbClr val="000000"/>
                        </a:solidFill>
                        <a:effectLst/>
                        <a:uLnTx/>
                        <a:uFillTx/>
                        <a:latin typeface="Poppins"/>
                        <a:ea typeface="+mn-ea"/>
                        <a:cs typeface="+mn-cs"/>
                      </a:endParaRP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a:t>
                      </a:r>
                      <a:r>
                        <a:rPr kumimoji="0" lang="en-US" sz="900" b="0" i="0" u="none" strike="noStrike" kern="1200" cap="none" spc="0" normalizeH="0" baseline="0" noProof="0">
                          <a:ln>
                            <a:noFill/>
                          </a:ln>
                          <a:solidFill>
                            <a:srgbClr val="000000"/>
                          </a:solidFill>
                          <a:effectLst/>
                          <a:uLnTx/>
                          <a:uFillTx/>
                          <a:latin typeface="+mn-lt"/>
                          <a:ea typeface="+mn-ea"/>
                          <a:cs typeface="+mn-cs"/>
                        </a:rPr>
                        <a:t>/√/√/√</a:t>
                      </a:r>
                      <a:endParaRPr kumimoji="0" lang="en-US" sz="900" b="0" i="0" u="none" strike="noStrike" kern="1200" cap="none" spc="0" normalizeH="0" baseline="0" noProof="0">
                        <a:ln>
                          <a:noFill/>
                        </a:ln>
                        <a:solidFill>
                          <a:srgbClr val="000000"/>
                        </a:solidFill>
                        <a:effectLst/>
                        <a:uLnTx/>
                        <a:uFillTx/>
                        <a:latin typeface="Poppins"/>
                        <a:ea typeface="+mn-ea"/>
                        <a:cs typeface="+mn-cs"/>
                      </a:endParaRPr>
                    </a:p>
                  </a:txBody>
                  <a:tcPr marL="86950" marR="86950" marT="43475" marB="43475" anchor="ctr">
                    <a:solidFill>
                      <a:schemeClr val="bg2"/>
                    </a:solidFill>
                  </a:tcPr>
                </a:tc>
                <a:extLst>
                  <a:ext uri="{0D108BD9-81ED-4DB2-BD59-A6C34878D82A}">
                    <a16:rowId xmlns:a16="http://schemas.microsoft.com/office/drawing/2014/main" val="3760025801"/>
                  </a:ext>
                </a:extLst>
              </a:tr>
              <a:tr h="216305">
                <a:tc>
                  <a:txBody>
                    <a:bodyPr/>
                    <a:lstStyle/>
                    <a:p>
                      <a:r>
                        <a:rPr lang="en-US" sz="900">
                          <a:solidFill>
                            <a:schemeClr val="tx1"/>
                          </a:solidFill>
                          <a:latin typeface="+mn-lt"/>
                          <a:cs typeface="Poppins"/>
                        </a:rPr>
                        <a:t>TrustZone® Isolation (TEE: TF-A/OP-TEE)</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rPr>
                        <a:t>√</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rPr>
                        <a:t>√</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rPr>
                        <a:t>√</a:t>
                      </a:r>
                    </a:p>
                  </a:txBody>
                  <a:tcPr marL="86950" marR="86950" marT="43475" marB="43475" anchor="ctr">
                    <a:solidFill>
                      <a:schemeClr val="bg1"/>
                    </a:solidFill>
                  </a:tcPr>
                </a:tc>
                <a:extLst>
                  <a:ext uri="{0D108BD9-81ED-4DB2-BD59-A6C34878D82A}">
                    <a16:rowId xmlns:a16="http://schemas.microsoft.com/office/drawing/2014/main" val="1973501780"/>
                  </a:ext>
                </a:extLst>
              </a:tr>
              <a:tr h="216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panose="00000500000000000000" pitchFamily="2" charset="0"/>
                        </a:rPr>
                        <a:t>Integrated enclave isolation</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Poppins"/>
                          <a:ea typeface="+mn-ea"/>
                          <a:cs typeface="+mn-cs"/>
                        </a:rPr>
                        <a:t>ELE-AP)</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Poppins"/>
                          <a:ea typeface="+mn-ea"/>
                          <a:cs typeface="+mn-cs"/>
                        </a:rPr>
                        <a:t>ELE-AP)</a:t>
                      </a:r>
                    </a:p>
                  </a:txBody>
                  <a:tcPr marL="86950" marR="86950" marT="43475" marB="43475"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Poppins"/>
                          <a:ea typeface="+mn-ea"/>
                          <a:cs typeface="+mn-cs"/>
                        </a:rPr>
                        <a:t>ELE-AP)</a:t>
                      </a:r>
                    </a:p>
                  </a:txBody>
                  <a:tcPr marL="86950" marR="86950" marT="43475" marB="43475" anchor="ctr">
                    <a:solidFill>
                      <a:schemeClr val="bg2"/>
                    </a:solidFill>
                  </a:tcPr>
                </a:tc>
                <a:extLst>
                  <a:ext uri="{0D108BD9-81ED-4DB2-BD59-A6C34878D82A}">
                    <a16:rowId xmlns:a16="http://schemas.microsoft.com/office/drawing/2014/main" val="2479498451"/>
                  </a:ext>
                </a:extLst>
              </a:tr>
              <a:tr h="216305">
                <a:tc>
                  <a:txBody>
                    <a:bodyPr/>
                    <a:lstStyle/>
                    <a:p>
                      <a:r>
                        <a:rPr lang="en-US" sz="900">
                          <a:solidFill>
                            <a:schemeClr val="tx1"/>
                          </a:solidFill>
                          <a:latin typeface="+mn-lt"/>
                          <a:cs typeface="Poppins" panose="00000500000000000000" pitchFamily="2" charset="0"/>
                        </a:rPr>
                        <a:t>Cyber Resilience Recovery</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kumimoji="0" lang="en-US" sz="900" b="0" i="0" u="none" strike="noStrike" kern="1200" cap="none" spc="0" normalizeH="0" baseline="0" noProof="0">
                          <a:ln>
                            <a:noFill/>
                          </a:ln>
                          <a:solidFill>
                            <a:schemeClr val="tx1"/>
                          </a:solidFill>
                          <a:effectLst/>
                          <a:uLnTx/>
                          <a:uFillTx/>
                          <a:latin typeface="+mn-lt"/>
                        </a:rPr>
                        <a:t>-</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a:t>
                      </a:r>
                      <a:endParaRPr kumimoji="0" lang="en-US" sz="900" b="0" i="0" u="none" strike="noStrike" kern="1200" cap="none" spc="0" normalizeH="0" baseline="0" noProof="0">
                        <a:ln>
                          <a:noFill/>
                        </a:ln>
                        <a:solidFill>
                          <a:schemeClr val="tx1"/>
                        </a:solidFill>
                        <a:effectLst/>
                        <a:uLnTx/>
                        <a:uFillTx/>
                        <a:latin typeface="+mn-lt"/>
                      </a:endParaRP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kumimoji="0" lang="en-US" sz="900" b="0" i="0" u="none" strike="noStrike" kern="1200" cap="none" spc="0" normalizeH="0" baseline="0" noProof="0">
                          <a:ln>
                            <a:noFill/>
                          </a:ln>
                          <a:solidFill>
                            <a:schemeClr val="tx1"/>
                          </a:solidFill>
                          <a:effectLst/>
                          <a:uLnTx/>
                          <a:uFillTx/>
                          <a:latin typeface="+mn-lt"/>
                          <a:ea typeface="+mn-ea"/>
                          <a:cs typeface="+mn-cs"/>
                        </a:rPr>
                        <a:t>-</a:t>
                      </a:r>
                      <a:endParaRPr kumimoji="0" lang="en-US" sz="900" b="0" i="0" u="none" strike="noStrike" kern="1200" cap="none" spc="0" normalizeH="0" baseline="0" noProof="0">
                        <a:ln>
                          <a:noFill/>
                        </a:ln>
                        <a:solidFill>
                          <a:schemeClr val="tx1"/>
                        </a:solidFill>
                        <a:effectLst/>
                        <a:uLnTx/>
                        <a:uFillTx/>
                        <a:latin typeface="+mn-lt"/>
                      </a:endParaRPr>
                    </a:p>
                  </a:txBody>
                  <a:tcPr marL="86950" marR="86950" marT="43475" marB="43475" anchor="ctr">
                    <a:solidFill>
                      <a:schemeClr val="bg1"/>
                    </a:solidFill>
                  </a:tcPr>
                </a:tc>
                <a:extLst>
                  <a:ext uri="{0D108BD9-81ED-4DB2-BD59-A6C34878D82A}">
                    <a16:rowId xmlns:a16="http://schemas.microsoft.com/office/drawing/2014/main" val="1366142400"/>
                  </a:ext>
                </a:extLst>
              </a:tr>
              <a:tr h="216305">
                <a:tc>
                  <a:txBody>
                    <a:bodyPr/>
                    <a:lstStyle/>
                    <a:p>
                      <a:r>
                        <a:rPr lang="en-US" sz="900">
                          <a:solidFill>
                            <a:schemeClr val="tx1"/>
                          </a:solidFill>
                          <a:latin typeface="+mn-lt"/>
                          <a:cs typeface="Poppins" panose="00000500000000000000" pitchFamily="2" charset="0"/>
                        </a:rPr>
                        <a:t>Assurance Level: SESIP /PSA Certified Level</a:t>
                      </a:r>
                    </a:p>
                  </a:txBody>
                  <a:tcPr marL="86950" marR="86950" marT="43475" marB="43475" anchor="ctr">
                    <a:solidFill>
                      <a:schemeClr val="bg2"/>
                    </a:solidFill>
                  </a:tcPr>
                </a:tc>
                <a:tc>
                  <a:txBody>
                    <a:bodyPr/>
                    <a:lstStyle/>
                    <a:p>
                      <a:pPr marL="0" marR="0" lvl="0" indent="0" algn="ctr" defTabSz="914400">
                        <a:lnSpc>
                          <a:spcPct val="100000"/>
                        </a:lnSpc>
                        <a:spcBef>
                          <a:spcPts val="0"/>
                        </a:spcBef>
                        <a:spcAft>
                          <a:spcPts val="0"/>
                        </a:spcAft>
                        <a:buNone/>
                        <a:tabLst/>
                        <a:defRPr/>
                      </a:pPr>
                      <a:r>
                        <a:rPr kumimoji="0" lang="en-US" sz="900" b="0" i="0" u="none" strike="noStrike" kern="1200" cap="none" spc="0" normalizeH="0" baseline="0" noProof="0">
                          <a:ln>
                            <a:noFill/>
                          </a:ln>
                          <a:solidFill>
                            <a:schemeClr val="tx1"/>
                          </a:solidFill>
                          <a:effectLst/>
                          <a:uLnTx/>
                          <a:uFillTx/>
                          <a:latin typeface="+mn-lt"/>
                        </a:rPr>
                        <a:t>i.MX 93: Level 3 (ELE-AP)</a:t>
                      </a:r>
                    </a:p>
                  </a:txBody>
                  <a:tcPr marL="86950" marR="86950" marT="43475" marB="43475" anchor="ctr">
                    <a:solidFill>
                      <a:schemeClr val="bg2"/>
                    </a:solidFill>
                  </a:tcPr>
                </a:tc>
                <a:tc>
                  <a:txBody>
                    <a:bodyPr/>
                    <a:lstStyle/>
                    <a:p>
                      <a:pPr marL="0" marR="0" lvl="0" indent="0" algn="ctr" defTabSz="914400">
                        <a:lnSpc>
                          <a:spcPct val="100000"/>
                        </a:lnSpc>
                        <a:spcBef>
                          <a:spcPts val="0"/>
                        </a:spcBef>
                        <a:spcAft>
                          <a:spcPts val="0"/>
                        </a:spcAft>
                        <a:buNone/>
                        <a:tabLst/>
                        <a:defRPr/>
                      </a:pPr>
                      <a:r>
                        <a:rPr kumimoji="0" lang="en-US" sz="900" b="0" i="0" u="none" strike="noStrike" kern="1200" cap="none" spc="0" normalizeH="0" baseline="0" noProof="0">
                          <a:ln>
                            <a:noFill/>
                          </a:ln>
                          <a:solidFill>
                            <a:schemeClr val="tx1"/>
                          </a:solidFill>
                          <a:effectLst/>
                          <a:uLnTx/>
                          <a:uFillTx/>
                          <a:latin typeface="+mn-lt"/>
                        </a:rPr>
                        <a:t>In certification</a:t>
                      </a:r>
                    </a:p>
                  </a:txBody>
                  <a:tcPr marL="86950" marR="86950" marT="43475" marB="43475" anchor="ctr">
                    <a:solidFill>
                      <a:schemeClr val="bg2"/>
                    </a:solidFill>
                  </a:tcPr>
                </a:tc>
                <a:tc>
                  <a:txBody>
                    <a:bodyPr/>
                    <a:lstStyle/>
                    <a:p>
                      <a:pPr marL="0" marR="0" lvl="0" indent="0" algn="ctr" defTabSz="914400">
                        <a:lnSpc>
                          <a:spcPct val="100000"/>
                        </a:lnSpc>
                        <a:spcBef>
                          <a:spcPts val="0"/>
                        </a:spcBef>
                        <a:spcAft>
                          <a:spcPts val="0"/>
                        </a:spcAft>
                        <a:buNone/>
                        <a:tabLst/>
                        <a:defRPr/>
                      </a:pPr>
                      <a:r>
                        <a:rPr kumimoji="0" lang="en-US" sz="900" b="0" i="0" u="none" strike="noStrike" kern="1200" cap="none" spc="0" normalizeH="0" baseline="0" noProof="0">
                          <a:ln>
                            <a:noFill/>
                          </a:ln>
                          <a:solidFill>
                            <a:schemeClr val="tx1"/>
                          </a:solidFill>
                          <a:effectLst/>
                          <a:uLnTx/>
                          <a:uFillTx/>
                          <a:latin typeface="+mn-lt"/>
                        </a:rPr>
                        <a:t>In certification</a:t>
                      </a:r>
                    </a:p>
                  </a:txBody>
                  <a:tcPr marL="86950" marR="86950" marT="43475" marB="43475" anchor="ctr">
                    <a:solidFill>
                      <a:schemeClr val="bg2"/>
                    </a:solidFill>
                  </a:tcPr>
                </a:tc>
                <a:extLst>
                  <a:ext uri="{0D108BD9-81ED-4DB2-BD59-A6C34878D82A}">
                    <a16:rowId xmlns:a16="http://schemas.microsoft.com/office/drawing/2014/main" val="1842852544"/>
                  </a:ext>
                </a:extLst>
              </a:tr>
              <a:tr h="348689">
                <a:tc>
                  <a:txBody>
                    <a:bodyPr/>
                    <a:lstStyle/>
                    <a:p>
                      <a:r>
                        <a:rPr lang="en-US" sz="900">
                          <a:solidFill>
                            <a:schemeClr val="tx1"/>
                          </a:solidFill>
                          <a:latin typeface="+mn-lt"/>
                          <a:cs typeface="Poppins"/>
                        </a:rPr>
                        <a:t>Additional evidences of conformance</a:t>
                      </a:r>
                    </a:p>
                  </a:txBody>
                  <a:tcPr marL="86950" marR="86950" marT="43475" marB="43475" anchor="ctr">
                    <a:solidFill>
                      <a:schemeClr val="bg1"/>
                    </a:solidFill>
                  </a:tcPr>
                </a:tc>
                <a:tc>
                  <a:txBody>
                    <a:bodyPr/>
                    <a:lstStyle/>
                    <a:p>
                      <a:pPr marL="0" marR="0" lvl="0" indent="0" algn="ctr" defTabSz="914400">
                        <a:lnSpc>
                          <a:spcPct val="100000"/>
                        </a:lnSpc>
                        <a:spcBef>
                          <a:spcPts val="0"/>
                        </a:spcBef>
                        <a:spcAft>
                          <a:spcPts val="0"/>
                        </a:spcAft>
                        <a:buNone/>
                        <a:tabLst/>
                        <a:defRPr/>
                      </a:pPr>
                      <a:r>
                        <a:rPr kumimoji="0" lang="en-US" sz="900" b="0" i="0" u="none" strike="noStrike" kern="1200" cap="none" spc="0" normalizeH="0" baseline="0" noProof="0">
                          <a:ln>
                            <a:noFill/>
                          </a:ln>
                          <a:solidFill>
                            <a:schemeClr val="tx1"/>
                          </a:solidFill>
                          <a:effectLst/>
                          <a:uLnTx/>
                          <a:uFillTx/>
                          <a:latin typeface="+mn-lt"/>
                        </a:rPr>
                        <a:t>IEC 62443</a:t>
                      </a:r>
                      <a:endParaRPr kumimoji="0" lang="en-US" sz="900" b="0" i="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Cyber Trust Mark</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rPr>
                        <a:t>In certification</a:t>
                      </a:r>
                    </a:p>
                  </a:txBody>
                  <a:tcPr marL="86950" marR="86950" marT="43475" marB="43475"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latin typeface="+mn-lt"/>
                        </a:rPr>
                        <a:t>In certification</a:t>
                      </a:r>
                    </a:p>
                  </a:txBody>
                  <a:tcPr marL="86950" marR="86950" marT="43475" marB="43475" anchor="ctr">
                    <a:solidFill>
                      <a:schemeClr val="bg1"/>
                    </a:solidFill>
                  </a:tcPr>
                </a:tc>
                <a:extLst>
                  <a:ext uri="{0D108BD9-81ED-4DB2-BD59-A6C34878D82A}">
                    <a16:rowId xmlns:a16="http://schemas.microsoft.com/office/drawing/2014/main" val="3785405255"/>
                  </a:ext>
                </a:extLst>
              </a:tr>
            </a:tbl>
          </a:graphicData>
        </a:graphic>
      </p:graphicFrame>
      <p:sp>
        <p:nvSpPr>
          <p:cNvPr id="7" name="TextBox 6">
            <a:extLst>
              <a:ext uri="{FF2B5EF4-FFF2-40B4-BE49-F238E27FC236}">
                <a16:creationId xmlns:a16="http://schemas.microsoft.com/office/drawing/2014/main" id="{C61F6D3D-1B64-67F3-2C90-39BBDF76AF56}"/>
              </a:ext>
            </a:extLst>
          </p:cNvPr>
          <p:cNvSpPr txBox="1"/>
          <p:nvPr/>
        </p:nvSpPr>
        <p:spPr>
          <a:xfrm>
            <a:off x="1641983" y="6409668"/>
            <a:ext cx="10407777" cy="338554"/>
          </a:xfrm>
          <a:prstGeom prst="rect">
            <a:avLst/>
          </a:prstGeom>
          <a:noFill/>
        </p:spPr>
        <p:txBody>
          <a:bodyPr wrap="square" rtlCol="0">
            <a:spAutoFit/>
          </a:bodyPr>
          <a:lstStyle/>
          <a:p>
            <a:pPr marL="117475" marR="0" lvl="0" indent="-117475"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srgbClr val="000000"/>
                </a:solidFill>
                <a:effectLst/>
                <a:uLnTx/>
                <a:uFillTx/>
                <a:latin typeface="Poppins"/>
                <a:ea typeface="+mn-ea"/>
                <a:cs typeface="+mn-cs"/>
              </a:rPr>
              <a:t>[S] = symmetric crypto, [H] = Hybrid ECC/PQC  3. If not available, can be added at application level   4. Sensor and/or tamper pins   5. Factory programmed unique keys – KPUK- or </a:t>
            </a:r>
            <a:r>
              <a:rPr kumimoji="0" lang="en-US" sz="800" b="0" i="0" u="none" strike="noStrike" kern="1200" cap="none" spc="0" normalizeH="0" baseline="0" noProof="0" dirty="0" err="1">
                <a:ln>
                  <a:noFill/>
                </a:ln>
                <a:solidFill>
                  <a:srgbClr val="000000"/>
                </a:solidFill>
                <a:effectLst/>
                <a:uLnTx/>
                <a:uFillTx/>
                <a:latin typeface="Poppins"/>
                <a:ea typeface="+mn-ea"/>
                <a:cs typeface="+mn-cs"/>
              </a:rPr>
              <a:t>PuF</a:t>
            </a:r>
            <a:r>
              <a:rPr kumimoji="0" lang="en-US" sz="800" b="0" i="0" u="none" strike="noStrike" kern="1200" cap="none" spc="0" normalizeH="0" baseline="0" noProof="0" dirty="0">
                <a:ln>
                  <a:noFill/>
                </a:ln>
                <a:solidFill>
                  <a:srgbClr val="000000"/>
                </a:solidFill>
                <a:effectLst/>
                <a:uLnTx/>
                <a:uFillTx/>
                <a:latin typeface="Poppins"/>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Poppins"/>
                <a:ea typeface="+mn-ea"/>
                <a:cs typeface="+mn-cs"/>
              </a:rPr>
              <a:t>6. </a:t>
            </a:r>
            <a:r>
              <a:rPr kumimoji="0" lang="en-US" sz="800" b="0" i="0" u="none" strike="noStrike" kern="1200" cap="none" spc="0" normalizeH="0" baseline="0" noProof="0" dirty="0">
                <a:ln>
                  <a:noFill/>
                </a:ln>
                <a:solidFill>
                  <a:srgbClr val="000000"/>
                </a:solidFill>
                <a:effectLst/>
                <a:uLnTx/>
                <a:uFillTx/>
                <a:latin typeface="Poppins"/>
                <a:ea typeface="+mn-ea"/>
                <a:cs typeface="Poppins" panose="00000500000000000000" pitchFamily="2" charset="0"/>
              </a:rPr>
              <a:t>(3MB image&lt;50ms) 7</a:t>
            </a:r>
            <a:r>
              <a:rPr kumimoji="0" lang="en-US" sz="800" b="0" i="0" u="none" strike="noStrike" kern="1200" cap="none" spc="0" normalizeH="0" baseline="0" noProof="0" dirty="0">
                <a:ln>
                  <a:noFill/>
                </a:ln>
                <a:solidFill>
                  <a:srgbClr val="000000"/>
                </a:solidFill>
                <a:effectLst/>
                <a:uLnTx/>
                <a:uFillTx/>
                <a:latin typeface="Poppins"/>
                <a:ea typeface="+mn-ea"/>
                <a:cs typeface="+mn-cs"/>
              </a:rPr>
              <a:t>.  ELE-CP: EdgeLock Secure Enclave (Core Profile)   8. ELE-AP: EdgeLock Secure Enclave (Advanced Profile)   </a:t>
            </a:r>
            <a:r>
              <a:rPr lang="en-US" sz="800" dirty="0">
                <a:solidFill>
                  <a:srgbClr val="000000"/>
                </a:solidFill>
                <a:latin typeface="Poppins"/>
              </a:rPr>
              <a:t>9</a:t>
            </a:r>
            <a:r>
              <a:rPr kumimoji="0" lang="en-US" sz="800" b="0" i="0" u="none" strike="noStrike" kern="1200" cap="none" spc="0" normalizeH="0" baseline="0" noProof="0" dirty="0">
                <a:ln>
                  <a:noFill/>
                </a:ln>
                <a:solidFill>
                  <a:srgbClr val="000000"/>
                </a:solidFill>
                <a:effectLst/>
                <a:uLnTx/>
                <a:uFillTx/>
                <a:latin typeface="Poppins"/>
                <a:ea typeface="+mn-ea"/>
                <a:cs typeface="+mn-cs"/>
              </a:rPr>
              <a:t>. Coming soon </a:t>
            </a:r>
          </a:p>
        </p:txBody>
      </p:sp>
      <p:sp>
        <p:nvSpPr>
          <p:cNvPr id="8" name="TextBox 7">
            <a:extLst>
              <a:ext uri="{FF2B5EF4-FFF2-40B4-BE49-F238E27FC236}">
                <a16:creationId xmlns:a16="http://schemas.microsoft.com/office/drawing/2014/main" id="{A4FCCDC0-35CC-02F6-CE28-180CA161EC81}"/>
              </a:ext>
            </a:extLst>
          </p:cNvPr>
          <p:cNvSpPr txBox="1"/>
          <p:nvPr/>
        </p:nvSpPr>
        <p:spPr>
          <a:xfrm>
            <a:off x="8968740" y="366747"/>
            <a:ext cx="284315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Poppins"/>
                <a:ea typeface="+mn-ea"/>
                <a:cs typeface="Poppins" panose="00000500000000000000" pitchFamily="2" charset="0"/>
              </a:rPr>
              <a:t>- Not available   ■  HW ready    √ Available</a:t>
            </a:r>
            <a:endParaRPr kumimoji="0" lang="en-US" sz="1050" b="0" i="0" u="none" strike="noStrike" kern="1200" cap="none" spc="0" normalizeH="0" baseline="0" noProof="0">
              <a:ln>
                <a:noFill/>
              </a:ln>
              <a:solidFill>
                <a:srgbClr val="FFFFFF"/>
              </a:solidFill>
              <a:effectLst/>
              <a:uLnTx/>
              <a:uFillTx/>
              <a:latin typeface="Poppins"/>
              <a:ea typeface="+mn-ea"/>
              <a:cs typeface="Poppins" panose="00000500000000000000" pitchFamily="2" charset="0"/>
            </a:endParaRPr>
          </a:p>
        </p:txBody>
      </p:sp>
    </p:spTree>
    <p:extLst>
      <p:ext uri="{BB962C8B-B14F-4D97-AF65-F5344CB8AC3E}">
        <p14:creationId xmlns:p14="http://schemas.microsoft.com/office/powerpoint/2010/main" val="174774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5B4E9A8-71CE-F63C-875C-DCE770FC8E90}"/>
              </a:ext>
            </a:extLst>
          </p:cNvPr>
          <p:cNvSpPr/>
          <p:nvPr/>
        </p:nvSpPr>
        <p:spPr>
          <a:xfrm>
            <a:off x="0" y="0"/>
            <a:ext cx="12192000" cy="24831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endParaRPr>
          </a:p>
        </p:txBody>
      </p:sp>
      <p:sp>
        <p:nvSpPr>
          <p:cNvPr id="4" name="Title 3">
            <a:extLst>
              <a:ext uri="{FF2B5EF4-FFF2-40B4-BE49-F238E27FC236}">
                <a16:creationId xmlns:a16="http://schemas.microsoft.com/office/drawing/2014/main" id="{97DC5F9A-628F-BEBC-05EA-7DB1B0208DF5}"/>
              </a:ext>
            </a:extLst>
          </p:cNvPr>
          <p:cNvSpPr>
            <a:spLocks noGrp="1"/>
          </p:cNvSpPr>
          <p:nvPr>
            <p:ph type="title"/>
          </p:nvPr>
        </p:nvSpPr>
        <p:spPr>
          <a:xfrm>
            <a:off x="433477" y="606870"/>
            <a:ext cx="5662524" cy="861774"/>
          </a:xfrm>
        </p:spPr>
        <p:txBody>
          <a:bodyPr wrap="square">
            <a:spAutoFit/>
          </a:bodyPr>
          <a:lstStyle/>
          <a:p>
            <a:r>
              <a:rPr lang="en-US" sz="2800">
                <a:solidFill>
                  <a:schemeClr val="bg2"/>
                </a:solidFill>
                <a:latin typeface="+mj-lt"/>
              </a:rPr>
              <a:t>Mitigating various risk profiles </a:t>
            </a:r>
            <a:br>
              <a:rPr lang="en-US" sz="2800">
                <a:solidFill>
                  <a:schemeClr val="bg2"/>
                </a:solidFill>
                <a:latin typeface="+mj-lt"/>
              </a:rPr>
            </a:br>
            <a:r>
              <a:rPr lang="en-US" sz="2800">
                <a:solidFill>
                  <a:schemeClr val="bg2"/>
                </a:solidFill>
                <a:latin typeface="+mj-lt"/>
              </a:rPr>
              <a:t>with </a:t>
            </a:r>
            <a:r>
              <a:rPr lang="en-US" sz="2800">
                <a:gradFill>
                  <a:gsLst>
                    <a:gs pos="0">
                      <a:schemeClr val="accent1"/>
                    </a:gs>
                    <a:gs pos="62000">
                      <a:srgbClr val="B1BF00"/>
                    </a:gs>
                    <a:gs pos="32000">
                      <a:schemeClr val="accent3"/>
                    </a:gs>
                    <a:gs pos="88000">
                      <a:schemeClr val="accent4"/>
                    </a:gs>
                  </a:gsLst>
                  <a:lin ang="10800000" scaled="0"/>
                </a:gradFill>
                <a:latin typeface="+mj-lt"/>
              </a:rPr>
              <a:t>NXP EdgeLock Security</a:t>
            </a:r>
            <a:endParaRPr lang="en-US" sz="2500" b="0">
              <a:gradFill>
                <a:gsLst>
                  <a:gs pos="0">
                    <a:schemeClr val="accent1"/>
                  </a:gs>
                  <a:gs pos="62000">
                    <a:srgbClr val="B1BF00"/>
                  </a:gs>
                  <a:gs pos="32000">
                    <a:schemeClr val="accent3"/>
                  </a:gs>
                  <a:gs pos="88000">
                    <a:schemeClr val="accent4"/>
                  </a:gs>
                </a:gsLst>
                <a:lin ang="10800000" scaled="0"/>
              </a:gradFill>
              <a:latin typeface="+mj-lt"/>
              <a:cs typeface="Poppins SemiBold"/>
            </a:endParaRPr>
          </a:p>
        </p:txBody>
      </p:sp>
      <p:sp>
        <p:nvSpPr>
          <p:cNvPr id="6" name="Rectangle: Top Corners Rounded 202">
            <a:extLst>
              <a:ext uri="{FF2B5EF4-FFF2-40B4-BE49-F238E27FC236}">
                <a16:creationId xmlns:a16="http://schemas.microsoft.com/office/drawing/2014/main" id="{CE5E9E17-DF6B-A1AC-F5C4-69E87AA05E00}"/>
              </a:ext>
            </a:extLst>
          </p:cNvPr>
          <p:cNvSpPr/>
          <p:nvPr/>
        </p:nvSpPr>
        <p:spPr>
          <a:xfrm>
            <a:off x="734997" y="1849121"/>
            <a:ext cx="2537598" cy="634025"/>
          </a:xfrm>
          <a:prstGeom prst="round2SameRect">
            <a:avLst>
              <a:gd name="adj1" fmla="val 19809"/>
              <a:gd name="adj2" fmla="val 0"/>
            </a:avLst>
          </a:prstGeom>
          <a:gradFill>
            <a:gsLst>
              <a:gs pos="0">
                <a:schemeClr val="accent3"/>
              </a:gs>
              <a:gs pos="100000">
                <a:schemeClr val="accent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Poppins" panose="00000500000000000000" pitchFamily="2" charset="0"/>
                <a:ea typeface="+mn-ea"/>
                <a:cs typeface="+mn-cs"/>
              </a:rPr>
              <a:t>Risk in manufacturing (untrusted location)</a:t>
            </a:r>
          </a:p>
        </p:txBody>
      </p:sp>
      <p:sp>
        <p:nvSpPr>
          <p:cNvPr id="8" name="Rectangle: Top Corners Rounded 199">
            <a:extLst>
              <a:ext uri="{FF2B5EF4-FFF2-40B4-BE49-F238E27FC236}">
                <a16:creationId xmlns:a16="http://schemas.microsoft.com/office/drawing/2014/main" id="{59E01F71-572D-AA20-25E5-9C2AF44E49D6}"/>
              </a:ext>
            </a:extLst>
          </p:cNvPr>
          <p:cNvSpPr/>
          <p:nvPr/>
        </p:nvSpPr>
        <p:spPr>
          <a:xfrm>
            <a:off x="6191268" y="1849121"/>
            <a:ext cx="2537598" cy="634025"/>
          </a:xfrm>
          <a:prstGeom prst="round2SameRect">
            <a:avLst>
              <a:gd name="adj1" fmla="val 19809"/>
              <a:gd name="adj2" fmla="val 0"/>
            </a:avLst>
          </a:prstGeom>
          <a:gradFill>
            <a:gsLst>
              <a:gs pos="0">
                <a:schemeClr val="accent2"/>
              </a:gs>
              <a:gs pos="100000">
                <a:schemeClr val="accent2">
                  <a:lumMod val="7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Poppins" panose="00000500000000000000" pitchFamily="2" charset="0"/>
                <a:ea typeface="+mn-ea"/>
                <a:cs typeface="+mn-cs"/>
              </a:rPr>
              <a:t>Risk on device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Poppins" panose="00000500000000000000" pitchFamily="2" charset="0"/>
                <a:ea typeface="+mn-ea"/>
                <a:cs typeface="+mn-cs"/>
              </a:rPr>
              <a:t>(remote exposure) </a:t>
            </a:r>
          </a:p>
        </p:txBody>
      </p:sp>
      <p:sp>
        <p:nvSpPr>
          <p:cNvPr id="10" name="Rectangle: Top Corners Rounded 196">
            <a:extLst>
              <a:ext uri="{FF2B5EF4-FFF2-40B4-BE49-F238E27FC236}">
                <a16:creationId xmlns:a16="http://schemas.microsoft.com/office/drawing/2014/main" id="{1544F341-8641-F525-E9CF-F2CD655E5286}"/>
              </a:ext>
            </a:extLst>
          </p:cNvPr>
          <p:cNvSpPr/>
          <p:nvPr/>
        </p:nvSpPr>
        <p:spPr>
          <a:xfrm>
            <a:off x="8925851" y="1849118"/>
            <a:ext cx="2537598" cy="634025"/>
          </a:xfrm>
          <a:prstGeom prst="round2SameRect">
            <a:avLst>
              <a:gd name="adj1" fmla="val 19809"/>
              <a:gd name="adj2" fmla="val 0"/>
            </a:avLst>
          </a:prstGeom>
          <a:gradFill>
            <a:gsLst>
              <a:gs pos="0">
                <a:schemeClr val="accent1"/>
              </a:gs>
              <a:gs pos="100000">
                <a:schemeClr val="accent1">
                  <a:lumMod val="7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Poppins" panose="00000500000000000000" pitchFamily="2" charset="0"/>
                <a:ea typeface="+mn-ea"/>
                <a:cs typeface="+mn-cs"/>
              </a:rPr>
              <a:t>Risk on device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Poppins" panose="00000500000000000000" pitchFamily="2" charset="0"/>
                <a:ea typeface="+mn-ea"/>
                <a:cs typeface="+mn-cs"/>
              </a:rPr>
              <a:t>(physically accessible)</a:t>
            </a:r>
          </a:p>
        </p:txBody>
      </p:sp>
      <p:sp>
        <p:nvSpPr>
          <p:cNvPr id="11" name="Rectangle: Top Corners Rounded 187">
            <a:extLst>
              <a:ext uri="{FF2B5EF4-FFF2-40B4-BE49-F238E27FC236}">
                <a16:creationId xmlns:a16="http://schemas.microsoft.com/office/drawing/2014/main" id="{31B185E4-495E-1E57-01F8-38B85967629C}"/>
              </a:ext>
            </a:extLst>
          </p:cNvPr>
          <p:cNvSpPr/>
          <p:nvPr/>
        </p:nvSpPr>
        <p:spPr>
          <a:xfrm>
            <a:off x="3462698" y="1849118"/>
            <a:ext cx="2537598" cy="634027"/>
          </a:xfrm>
          <a:prstGeom prst="round2SameRect">
            <a:avLst>
              <a:gd name="adj1" fmla="val 19809"/>
              <a:gd name="adj2" fmla="val 0"/>
            </a:avLst>
          </a:prstGeom>
          <a:gradFill>
            <a:gsLst>
              <a:gs pos="0">
                <a:schemeClr val="accent4"/>
              </a:gs>
              <a:gs pos="100000">
                <a:schemeClr val="accent4">
                  <a:lumMod val="7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Poppins" panose="00000500000000000000" pitchFamily="2" charset="0"/>
                <a:ea typeface="+mn-ea"/>
                <a:cs typeface="+mn-cs"/>
              </a:rPr>
              <a:t>Risk on network </a:t>
            </a:r>
            <a:br>
              <a:rPr kumimoji="0" lang="en-US" sz="1200" b="1" i="0" u="none" strike="noStrike" kern="1200" cap="none" spc="0" normalizeH="0" baseline="0" noProof="0">
                <a:ln>
                  <a:noFill/>
                </a:ln>
                <a:solidFill>
                  <a:prstClr val="white"/>
                </a:solidFill>
                <a:effectLst/>
                <a:uLnTx/>
                <a:uFillTx/>
                <a:latin typeface="Poppins" panose="00000500000000000000" pitchFamily="2" charset="0"/>
                <a:ea typeface="+mn-ea"/>
                <a:cs typeface="+mn-cs"/>
              </a:rPr>
            </a:br>
            <a:r>
              <a:rPr kumimoji="0" lang="en-US" sz="1200" b="1" i="0" u="none" strike="noStrike" kern="1200" cap="none" spc="0" normalizeH="0" baseline="0" noProof="0">
                <a:ln>
                  <a:noFill/>
                </a:ln>
                <a:solidFill>
                  <a:prstClr val="white"/>
                </a:solidFill>
                <a:effectLst/>
                <a:uLnTx/>
                <a:uFillTx/>
                <a:latin typeface="Poppins" panose="00000500000000000000" pitchFamily="2" charset="0"/>
                <a:ea typeface="+mn-ea"/>
                <a:cs typeface="+mn-cs"/>
              </a:rPr>
              <a:t>(accessible network)</a:t>
            </a:r>
          </a:p>
        </p:txBody>
      </p:sp>
      <p:sp>
        <p:nvSpPr>
          <p:cNvPr id="12" name="Rectangle 11">
            <a:extLst>
              <a:ext uri="{FF2B5EF4-FFF2-40B4-BE49-F238E27FC236}">
                <a16:creationId xmlns:a16="http://schemas.microsoft.com/office/drawing/2014/main" id="{3D4592A4-ACDF-E3E4-4D40-E500E1F3ACCC}"/>
              </a:ext>
            </a:extLst>
          </p:cNvPr>
          <p:cNvSpPr/>
          <p:nvPr/>
        </p:nvSpPr>
        <p:spPr>
          <a:xfrm>
            <a:off x="3454897" y="2483143"/>
            <a:ext cx="2537598" cy="3764695"/>
          </a:xfrm>
          <a:prstGeom prst="rect">
            <a:avLst/>
          </a:prstGeom>
          <a:solidFill>
            <a:srgbClr val="E9A20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bIns="64008" rtlCol="0" anchor="t"/>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1" i="0" u="none" strike="noStrike" kern="1200" cap="none" spc="0" normalizeH="0" baseline="0" noProof="0">
              <a:ln>
                <a:noFill/>
              </a:ln>
              <a:solidFill>
                <a:srgbClr val="262626"/>
              </a:solidFill>
              <a:effectLst/>
              <a:uLnTx/>
              <a:uFillTx/>
              <a:latin typeface="Poppins" panose="00000500000000000000" pitchFamily="2" charset="0"/>
              <a:ea typeface="+mn-ea"/>
              <a:cs typeface="+mn-cs"/>
            </a:endParaRPr>
          </a:p>
        </p:txBody>
      </p:sp>
      <p:sp>
        <p:nvSpPr>
          <p:cNvPr id="7" name="Rectangle 6">
            <a:extLst>
              <a:ext uri="{FF2B5EF4-FFF2-40B4-BE49-F238E27FC236}">
                <a16:creationId xmlns:a16="http://schemas.microsoft.com/office/drawing/2014/main" id="{1A797EC7-FFB9-9C29-5417-285B04829818}"/>
              </a:ext>
            </a:extLst>
          </p:cNvPr>
          <p:cNvSpPr/>
          <p:nvPr/>
        </p:nvSpPr>
        <p:spPr>
          <a:xfrm>
            <a:off x="6191268" y="2483144"/>
            <a:ext cx="2537598" cy="3767986"/>
          </a:xfrm>
          <a:prstGeom prst="rect">
            <a:avLst/>
          </a:prstGeom>
          <a:solidFill>
            <a:srgbClr val="005FC8"/>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bIns="64008" rtlCol="0" anchor="t"/>
          <a:lstStyle/>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1" i="0" u="none" strike="noStrike" kern="1200" cap="none" spc="0" normalizeH="0" baseline="0" noProof="0">
              <a:ln>
                <a:noFill/>
              </a:ln>
              <a:solidFill>
                <a:srgbClr val="262626"/>
              </a:solidFill>
              <a:effectLst/>
              <a:uLnTx/>
              <a:uFillTx/>
              <a:latin typeface="Poppins" panose="00000500000000000000" pitchFamily="2" charset="0"/>
              <a:ea typeface="+mn-ea"/>
              <a:cs typeface="+mn-cs"/>
            </a:endParaRPr>
          </a:p>
        </p:txBody>
      </p:sp>
      <p:sp>
        <p:nvSpPr>
          <p:cNvPr id="9" name="Rectangle 8">
            <a:extLst>
              <a:ext uri="{FF2B5EF4-FFF2-40B4-BE49-F238E27FC236}">
                <a16:creationId xmlns:a16="http://schemas.microsoft.com/office/drawing/2014/main" id="{23219FC3-3A5B-0745-2541-416223C95378}"/>
              </a:ext>
            </a:extLst>
          </p:cNvPr>
          <p:cNvSpPr/>
          <p:nvPr/>
        </p:nvSpPr>
        <p:spPr>
          <a:xfrm>
            <a:off x="8918969" y="2483143"/>
            <a:ext cx="2537598" cy="3764695"/>
          </a:xfrm>
          <a:prstGeom prst="rect">
            <a:avLst/>
          </a:prstGeom>
          <a:solidFill>
            <a:srgbClr val="0DA2D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bIns="64008" rtlCol="0" anchor="t"/>
          <a:lstStyle/>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0" i="0" u="none" strike="noStrike" kern="1200" cap="none" spc="0" normalizeH="0" baseline="0" noProof="0">
              <a:ln>
                <a:noFill/>
              </a:ln>
              <a:solidFill>
                <a:srgbClr val="262626"/>
              </a:solidFill>
              <a:effectLst/>
              <a:uLnTx/>
              <a:uFillTx/>
              <a:latin typeface="Poppins" panose="00000500000000000000" pitchFamily="2" charset="0"/>
              <a:ea typeface="+mn-ea"/>
              <a:cs typeface="Poppins" panose="00000500000000000000" pitchFamily="2" charset="0"/>
            </a:endParaRPr>
          </a:p>
        </p:txBody>
      </p:sp>
      <p:sp>
        <p:nvSpPr>
          <p:cNvPr id="5" name="Rectangle 4">
            <a:extLst>
              <a:ext uri="{FF2B5EF4-FFF2-40B4-BE49-F238E27FC236}">
                <a16:creationId xmlns:a16="http://schemas.microsoft.com/office/drawing/2014/main" id="{CCD444DD-F415-E9E1-CAE8-6E79301DCA87}"/>
              </a:ext>
            </a:extLst>
          </p:cNvPr>
          <p:cNvSpPr/>
          <p:nvPr/>
        </p:nvSpPr>
        <p:spPr>
          <a:xfrm>
            <a:off x="734997" y="2483144"/>
            <a:ext cx="2537598" cy="376798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bIns="64008" rtlCol="0" anchor="t"/>
          <a:lstStyle/>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0" i="0" u="none" strike="noStrike" kern="1200" cap="none" spc="0" normalizeH="0" baseline="0" noProof="0">
              <a:ln>
                <a:noFill/>
              </a:ln>
              <a:solidFill>
                <a:srgbClr val="262626"/>
              </a:solidFill>
              <a:effectLst/>
              <a:uLnTx/>
              <a:uFillTx/>
              <a:latin typeface="Poppins" panose="00000500000000000000" pitchFamily="2" charset="0"/>
              <a:ea typeface="+mn-ea"/>
              <a:cs typeface="+mn-cs"/>
            </a:endParaRPr>
          </a:p>
        </p:txBody>
      </p:sp>
      <p:sp>
        <p:nvSpPr>
          <p:cNvPr id="3" name="TextBox 2">
            <a:extLst>
              <a:ext uri="{FF2B5EF4-FFF2-40B4-BE49-F238E27FC236}">
                <a16:creationId xmlns:a16="http://schemas.microsoft.com/office/drawing/2014/main" id="{9721E24E-5B07-84C7-EC63-D9BC0F287781}"/>
              </a:ext>
            </a:extLst>
          </p:cNvPr>
          <p:cNvSpPr txBox="1"/>
          <p:nvPr/>
        </p:nvSpPr>
        <p:spPr>
          <a:xfrm>
            <a:off x="881711" y="2567761"/>
            <a:ext cx="2244169" cy="2769989"/>
          </a:xfrm>
          <a:prstGeom prst="rect">
            <a:avLst/>
          </a:prstGeom>
          <a:noFill/>
        </p:spPr>
        <p:txBody>
          <a:bodyPr wrap="square" anchor="t">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Secure install (encrypted) of SW and keys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EdgeLock 2GO services for install of root of Trust credentials on the device (encryption keys, connection keys, device origin &amp;  attestation certificates, FW verification keys, etc.…)</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Attestation of origin (OEM)</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Attestation of installed SW and configuration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srgbClr val="FFFFFF"/>
              </a:solidFill>
              <a:effectLst/>
              <a:uLnTx/>
              <a:uFillTx/>
              <a:latin typeface="Poppins"/>
              <a:ea typeface="+mn-ea"/>
              <a:cs typeface="+mn-cs"/>
            </a:endParaRPr>
          </a:p>
        </p:txBody>
      </p:sp>
      <p:cxnSp>
        <p:nvCxnSpPr>
          <p:cNvPr id="14" name="Straight Connector 13">
            <a:extLst>
              <a:ext uri="{FF2B5EF4-FFF2-40B4-BE49-F238E27FC236}">
                <a16:creationId xmlns:a16="http://schemas.microsoft.com/office/drawing/2014/main" id="{4169326E-31C1-BC59-570A-9C955C980C2C}"/>
              </a:ext>
            </a:extLst>
          </p:cNvPr>
          <p:cNvCxnSpPr>
            <a:cxnSpLocks/>
          </p:cNvCxnSpPr>
          <p:nvPr/>
        </p:nvCxnSpPr>
        <p:spPr>
          <a:xfrm>
            <a:off x="6190400" y="553369"/>
            <a:ext cx="0" cy="968775"/>
          </a:xfrm>
          <a:prstGeom prst="line">
            <a:avLst/>
          </a:prstGeom>
          <a:noFill/>
          <a:ln w="19050" cap="rnd" cmpd="sng" algn="ctr">
            <a:solidFill>
              <a:srgbClr val="FFFFFF">
                <a:lumMod val="50000"/>
              </a:srgbClr>
            </a:solidFill>
            <a:prstDash val="sysDot"/>
            <a:miter lim="800000"/>
          </a:ln>
          <a:effectLst/>
        </p:spPr>
      </p:cxnSp>
      <p:sp>
        <p:nvSpPr>
          <p:cNvPr id="19" name="Title 3">
            <a:extLst>
              <a:ext uri="{FF2B5EF4-FFF2-40B4-BE49-F238E27FC236}">
                <a16:creationId xmlns:a16="http://schemas.microsoft.com/office/drawing/2014/main" id="{BD8460D3-F8BB-D7F5-1DBC-F7A1A861F18E}"/>
              </a:ext>
            </a:extLst>
          </p:cNvPr>
          <p:cNvSpPr txBox="1">
            <a:spLocks/>
          </p:cNvSpPr>
          <p:nvPr/>
        </p:nvSpPr>
        <p:spPr>
          <a:xfrm>
            <a:off x="6529478" y="606870"/>
            <a:ext cx="5229044" cy="861774"/>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lang="en-US" sz="2200" b="1" i="0" kern="1200" dirty="0">
                <a:solidFill>
                  <a:schemeClr val="tx2"/>
                </a:solidFill>
                <a:latin typeface="Poppins SemiBold" pitchFamily="2" charset="77"/>
                <a:ea typeface="+mn-ea"/>
                <a:cs typeface="Poppins SemiBold" pitchFamily="2" charset="77"/>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7F5F1"/>
                </a:solidFill>
                <a:effectLst/>
                <a:uLnTx/>
                <a:uFillTx/>
                <a:latin typeface="Poppins SemiBold"/>
                <a:ea typeface="+mn-ea"/>
                <a:cs typeface="Poppins SemiBold" pitchFamily="2" charset="77"/>
              </a:rPr>
              <a:t>A protection end-to-end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7F5F1"/>
                </a:solidFill>
                <a:effectLst/>
                <a:uLnTx/>
                <a:uFillTx/>
                <a:latin typeface="Poppins SemiBold"/>
                <a:ea typeface="+mn-ea"/>
                <a:cs typeface="Poppins SemiBold" pitchFamily="2" charset="77"/>
              </a:rPr>
              <a:t>Over device life cycle</a:t>
            </a:r>
          </a:p>
        </p:txBody>
      </p:sp>
      <p:sp>
        <p:nvSpPr>
          <p:cNvPr id="24" name="TextBox 23">
            <a:extLst>
              <a:ext uri="{FF2B5EF4-FFF2-40B4-BE49-F238E27FC236}">
                <a16:creationId xmlns:a16="http://schemas.microsoft.com/office/drawing/2014/main" id="{B0CD23E3-C485-A629-EA87-5605FBBEAB03}"/>
              </a:ext>
            </a:extLst>
          </p:cNvPr>
          <p:cNvSpPr txBox="1"/>
          <p:nvPr/>
        </p:nvSpPr>
        <p:spPr>
          <a:xfrm>
            <a:off x="3613747" y="2567761"/>
            <a:ext cx="2244169" cy="3108543"/>
          </a:xfrm>
          <a:prstGeom prst="rect">
            <a:avLst/>
          </a:prstGeom>
          <a:noFill/>
        </p:spPr>
        <p:txBody>
          <a:bodyPr wrap="square" anchor="t">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Device attestation (origin, network Identity, SW)</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Set up of secure connections with </a:t>
            </a:r>
            <a:br>
              <a:rPr kumimoji="0" lang="en-US" sz="1100" b="0" i="0" u="none" strike="noStrike" kern="1200" cap="none" spc="0" normalizeH="0" baseline="0" noProof="0">
                <a:ln>
                  <a:noFill/>
                </a:ln>
                <a:solidFill>
                  <a:srgbClr val="FFFFFF"/>
                </a:solidFill>
                <a:effectLst/>
                <a:uLnTx/>
                <a:uFillTx/>
                <a:latin typeface="Poppins"/>
                <a:ea typeface="+mn-ea"/>
                <a:cs typeface="+mn-cs"/>
              </a:rPr>
            </a:br>
            <a:r>
              <a:rPr kumimoji="0" lang="en-US" sz="1100" b="0" i="0" u="none" strike="noStrike" kern="1200" cap="none" spc="0" normalizeH="0" baseline="0" noProof="0">
                <a:ln>
                  <a:noFill/>
                </a:ln>
                <a:solidFill>
                  <a:srgbClr val="FFFFFF"/>
                </a:solidFill>
                <a:effectLst/>
                <a:uLnTx/>
                <a:uFillTx/>
                <a:latin typeface="Poppins"/>
                <a:ea typeface="+mn-ea"/>
                <a:cs typeface="+mn-cs"/>
              </a:rPr>
              <a:t>support of TRNG and cryptographic services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EdgeLock 2GO services for connection to cloud services and maintenance of credentials in field (removal, revocation, renewal, install)</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Bulk data authentication, and encryption if data confidentiality required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Crypto agility</a:t>
            </a:r>
          </a:p>
        </p:txBody>
      </p:sp>
      <p:sp>
        <p:nvSpPr>
          <p:cNvPr id="25" name="TextBox 24">
            <a:extLst>
              <a:ext uri="{FF2B5EF4-FFF2-40B4-BE49-F238E27FC236}">
                <a16:creationId xmlns:a16="http://schemas.microsoft.com/office/drawing/2014/main" id="{5CE4B832-8C28-FB8E-5146-FD5A7A3E198D}"/>
              </a:ext>
            </a:extLst>
          </p:cNvPr>
          <p:cNvSpPr txBox="1"/>
          <p:nvPr/>
        </p:nvSpPr>
        <p:spPr>
          <a:xfrm>
            <a:off x="6333647" y="2567761"/>
            <a:ext cx="2244169" cy="3600986"/>
          </a:xfrm>
          <a:prstGeom prst="rect">
            <a:avLst/>
          </a:prstGeom>
          <a:noFill/>
        </p:spPr>
        <p:txBody>
          <a:bodyPr wrap="square" anchor="t">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Secure boot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Secure update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Secure connections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Isolation of crypto operations and key storage in Trusted Execution Environment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Enhanced isolation of security functions in EdgeLock Secure Enclave and/or EdgeLock </a:t>
            </a:r>
            <a:br>
              <a:rPr kumimoji="0" lang="en-US" sz="1100" b="0" i="0" u="none" strike="noStrike" kern="1200" cap="none" spc="0" normalizeH="0" baseline="0" noProof="0">
                <a:ln>
                  <a:noFill/>
                </a:ln>
                <a:solidFill>
                  <a:srgbClr val="FFFFFF"/>
                </a:solidFill>
                <a:effectLst/>
                <a:uLnTx/>
                <a:uFillTx/>
                <a:latin typeface="Poppins"/>
                <a:ea typeface="+mn-ea"/>
                <a:cs typeface="+mn-cs"/>
              </a:rPr>
            </a:br>
            <a:r>
              <a:rPr kumimoji="0" lang="en-US" sz="1100" b="0" i="0" u="none" strike="noStrike" kern="1200" cap="none" spc="0" normalizeH="0" baseline="0" noProof="0">
                <a:ln>
                  <a:noFill/>
                </a:ln>
                <a:solidFill>
                  <a:srgbClr val="FFFFFF"/>
                </a:solidFill>
                <a:effectLst/>
                <a:uLnTx/>
                <a:uFillTx/>
                <a:latin typeface="Poppins"/>
                <a:ea typeface="+mn-ea"/>
                <a:cs typeface="+mn-cs"/>
              </a:rPr>
              <a:t>Secure Element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Isolation of sensitive </a:t>
            </a:r>
            <a:br>
              <a:rPr kumimoji="0" lang="en-US" sz="1100" b="0" i="0" u="none" strike="noStrike" kern="1200" cap="none" spc="0" normalizeH="0" baseline="0" noProof="0">
                <a:ln>
                  <a:noFill/>
                </a:ln>
                <a:solidFill>
                  <a:srgbClr val="FFFFFF"/>
                </a:solidFill>
                <a:effectLst/>
                <a:uLnTx/>
                <a:uFillTx/>
                <a:latin typeface="Poppins"/>
                <a:ea typeface="+mn-ea"/>
                <a:cs typeface="+mn-cs"/>
              </a:rPr>
            </a:br>
            <a:r>
              <a:rPr kumimoji="0" lang="en-US" sz="1100" b="0" i="0" u="none" strike="noStrike" kern="1200" cap="none" spc="0" normalizeH="0" baseline="0" noProof="0">
                <a:ln>
                  <a:noFill/>
                </a:ln>
                <a:solidFill>
                  <a:srgbClr val="FFFFFF"/>
                </a:solidFill>
                <a:effectLst/>
                <a:uLnTx/>
                <a:uFillTx/>
                <a:latin typeface="Poppins"/>
                <a:ea typeface="+mn-ea"/>
                <a:cs typeface="+mn-cs"/>
              </a:rPr>
              <a:t>tasks in Trust </a:t>
            </a:r>
            <a:br>
              <a:rPr kumimoji="0" lang="en-US" sz="1100" b="0" i="0" u="none" strike="noStrike" kern="1200" cap="none" spc="0" normalizeH="0" baseline="0" noProof="0">
                <a:ln>
                  <a:noFill/>
                </a:ln>
                <a:solidFill>
                  <a:srgbClr val="FFFFFF"/>
                </a:solidFill>
                <a:effectLst/>
                <a:uLnTx/>
                <a:uFillTx/>
                <a:latin typeface="Poppins"/>
                <a:ea typeface="+mn-ea"/>
                <a:cs typeface="+mn-cs"/>
              </a:rPr>
            </a:br>
            <a:r>
              <a:rPr kumimoji="0" lang="en-US" sz="1100" b="0" i="0" u="none" strike="noStrike" kern="1200" cap="none" spc="0" normalizeH="0" baseline="0" noProof="0">
                <a:ln>
                  <a:noFill/>
                </a:ln>
                <a:solidFill>
                  <a:srgbClr val="FFFFFF"/>
                </a:solidFill>
                <a:effectLst/>
                <a:uLnTx/>
                <a:uFillTx/>
                <a:latin typeface="Poppins"/>
                <a:ea typeface="+mn-ea"/>
                <a:cs typeface="+mn-cs"/>
              </a:rPr>
              <a:t>Execution Environment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Monitoring of device state with runtime device attestation/integrity check </a:t>
            </a:r>
          </a:p>
        </p:txBody>
      </p:sp>
      <p:sp>
        <p:nvSpPr>
          <p:cNvPr id="26" name="TextBox 25">
            <a:extLst>
              <a:ext uri="{FF2B5EF4-FFF2-40B4-BE49-F238E27FC236}">
                <a16:creationId xmlns:a16="http://schemas.microsoft.com/office/drawing/2014/main" id="{25BD2F50-83FD-FBBD-9873-8F201B2D7A15}"/>
              </a:ext>
            </a:extLst>
          </p:cNvPr>
          <p:cNvSpPr txBox="1"/>
          <p:nvPr/>
        </p:nvSpPr>
        <p:spPr>
          <a:xfrm>
            <a:off x="9072565" y="2567761"/>
            <a:ext cx="2244169" cy="3431709"/>
          </a:xfrm>
          <a:prstGeom prst="rect">
            <a:avLst/>
          </a:prstGeom>
          <a:noFill/>
        </p:spPr>
        <p:txBody>
          <a:bodyPr wrap="square"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Protections against remote exposure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Secure debug access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Tamper resistant </a:t>
            </a:r>
            <a:br>
              <a:rPr kumimoji="0" lang="en-US" sz="1100" b="0" i="0" u="none" strike="noStrike" kern="1200" cap="none" spc="0" normalizeH="0" baseline="0" noProof="0">
                <a:ln>
                  <a:noFill/>
                </a:ln>
                <a:solidFill>
                  <a:srgbClr val="FFFFFF"/>
                </a:solidFill>
                <a:effectLst/>
                <a:uLnTx/>
                <a:uFillTx/>
                <a:latin typeface="Poppins"/>
                <a:ea typeface="+mn-ea"/>
                <a:cs typeface="+mn-cs"/>
              </a:rPr>
            </a:br>
            <a:r>
              <a:rPr kumimoji="0" lang="en-US" sz="1100" b="0" i="0" u="none" strike="noStrike" kern="1200" cap="none" spc="0" normalizeH="0" baseline="0" noProof="0">
                <a:ln>
                  <a:noFill/>
                </a:ln>
                <a:solidFill>
                  <a:srgbClr val="FFFFFF"/>
                </a:solidFill>
                <a:effectLst/>
                <a:uLnTx/>
                <a:uFillTx/>
                <a:latin typeface="Poppins"/>
                <a:ea typeface="+mn-ea"/>
                <a:cs typeface="+mn-cs"/>
              </a:rPr>
              <a:t>crypto operations and </a:t>
            </a:r>
            <a:br>
              <a:rPr kumimoji="0" lang="en-US" sz="1100" b="0" i="0" u="none" strike="noStrike" kern="1200" cap="none" spc="0" normalizeH="0" baseline="0" noProof="0">
                <a:ln>
                  <a:noFill/>
                </a:ln>
                <a:solidFill>
                  <a:srgbClr val="FFFFFF"/>
                </a:solidFill>
                <a:effectLst/>
                <a:uLnTx/>
                <a:uFillTx/>
                <a:latin typeface="Poppins"/>
                <a:ea typeface="+mn-ea"/>
                <a:cs typeface="+mn-cs"/>
              </a:rPr>
            </a:br>
            <a:r>
              <a:rPr kumimoji="0" lang="en-US" sz="1100" b="0" i="0" u="none" strike="noStrike" kern="1200" cap="none" spc="0" normalizeH="0" baseline="0" noProof="0">
                <a:ln>
                  <a:noFill/>
                </a:ln>
                <a:solidFill>
                  <a:srgbClr val="FFFFFF"/>
                </a:solidFill>
                <a:effectLst/>
                <a:uLnTx/>
                <a:uFillTx/>
                <a:latin typeface="Poppins"/>
                <a:ea typeface="+mn-ea"/>
                <a:cs typeface="+mn-cs"/>
              </a:rPr>
              <a:t>key storage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Tamper detection on chip or device casing</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On-the-fly external </a:t>
            </a:r>
            <a:br>
              <a:rPr kumimoji="0" lang="en-US" sz="1100" b="0" i="0" u="none" strike="noStrike" kern="1200" cap="none" spc="0" normalizeH="0" baseline="0" noProof="0">
                <a:ln>
                  <a:noFill/>
                </a:ln>
                <a:solidFill>
                  <a:srgbClr val="FFFFFF"/>
                </a:solidFill>
                <a:effectLst/>
                <a:uLnTx/>
                <a:uFillTx/>
                <a:latin typeface="Poppins"/>
                <a:ea typeface="+mn-ea"/>
                <a:cs typeface="+mn-cs"/>
              </a:rPr>
            </a:br>
            <a:r>
              <a:rPr kumimoji="0" lang="en-US" sz="1100" b="0" i="0" u="none" strike="noStrike" kern="1200" cap="none" spc="0" normalizeH="0" baseline="0" noProof="0">
                <a:ln>
                  <a:noFill/>
                </a:ln>
                <a:solidFill>
                  <a:srgbClr val="FFFFFF"/>
                </a:solidFill>
                <a:effectLst/>
                <a:uLnTx/>
                <a:uFillTx/>
                <a:latin typeface="Poppins"/>
                <a:ea typeface="+mn-ea"/>
                <a:cs typeface="+mn-cs"/>
              </a:rPr>
              <a:t>Flash decryption </a:t>
            </a:r>
            <a:br>
              <a:rPr kumimoji="0" lang="en-US" sz="1100" b="0" i="0" u="none" strike="noStrike" kern="1200" cap="none" spc="0" normalizeH="0" baseline="0" noProof="0">
                <a:ln>
                  <a:noFill/>
                </a:ln>
                <a:solidFill>
                  <a:srgbClr val="FFFFFF"/>
                </a:solidFill>
                <a:effectLst/>
                <a:uLnTx/>
                <a:uFillTx/>
                <a:latin typeface="Poppins"/>
                <a:ea typeface="+mn-ea"/>
                <a:cs typeface="+mn-cs"/>
              </a:rPr>
            </a:br>
            <a:r>
              <a:rPr kumimoji="0" lang="en-US" sz="1100" b="0" i="0" u="none" strike="noStrike" kern="1200" cap="none" spc="0" normalizeH="0" baseline="0" noProof="0">
                <a:ln>
                  <a:noFill/>
                </a:ln>
                <a:solidFill>
                  <a:srgbClr val="FFFFFF"/>
                </a:solidFill>
                <a:effectLst/>
                <a:uLnTx/>
                <a:uFillTx/>
                <a:latin typeface="Poppins"/>
                <a:ea typeface="+mn-ea"/>
                <a:cs typeface="+mn-cs"/>
              </a:rPr>
              <a:t>&amp; authentication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On–the-fly internal </a:t>
            </a:r>
            <a:br>
              <a:rPr kumimoji="0" lang="en-US" sz="1100" b="0" i="0" u="none" strike="noStrike" kern="1200" cap="none" spc="0" normalizeH="0" baseline="0" noProof="0">
                <a:ln>
                  <a:noFill/>
                </a:ln>
                <a:solidFill>
                  <a:srgbClr val="FFFFFF"/>
                </a:solidFill>
                <a:effectLst/>
                <a:uLnTx/>
                <a:uFillTx/>
                <a:latin typeface="Poppins"/>
                <a:ea typeface="+mn-ea"/>
                <a:cs typeface="+mn-cs"/>
              </a:rPr>
            </a:br>
            <a:r>
              <a:rPr kumimoji="0" lang="en-US" sz="1100" b="0" i="0" u="none" strike="noStrike" kern="1200" cap="none" spc="0" normalizeH="0" baseline="0" noProof="0">
                <a:ln>
                  <a:noFill/>
                </a:ln>
                <a:solidFill>
                  <a:srgbClr val="FFFFFF"/>
                </a:solidFill>
                <a:effectLst/>
                <a:uLnTx/>
                <a:uFillTx/>
                <a:latin typeface="Poppins"/>
                <a:ea typeface="+mn-ea"/>
                <a:cs typeface="+mn-cs"/>
              </a:rPr>
              <a:t>FLASH encryption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Poppins"/>
                <a:ea typeface="+mn-ea"/>
                <a:cs typeface="+mn-cs"/>
              </a:rPr>
              <a:t>Use of EdgeLock Secure Element (or authenticators) for advanced attacks </a:t>
            </a:r>
          </a:p>
        </p:txBody>
      </p:sp>
    </p:spTree>
    <p:extLst>
      <p:ext uri="{BB962C8B-B14F-4D97-AF65-F5344CB8AC3E}">
        <p14:creationId xmlns:p14="http://schemas.microsoft.com/office/powerpoint/2010/main" val="2298509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EE45-1F6D-E8A3-10B2-EEE9C5C3AAE4}"/>
              </a:ext>
            </a:extLst>
          </p:cNvPr>
          <p:cNvSpPr>
            <a:spLocks noGrp="1"/>
          </p:cNvSpPr>
          <p:nvPr>
            <p:ph type="title"/>
          </p:nvPr>
        </p:nvSpPr>
        <p:spPr>
          <a:xfrm>
            <a:off x="379412" y="376519"/>
            <a:ext cx="6345480" cy="861972"/>
          </a:xfrm>
        </p:spPr>
        <p:txBody>
          <a:bodyPr>
            <a:normAutofit/>
          </a:bodyPr>
          <a:lstStyle/>
          <a:p>
            <a:r>
              <a:rPr lang="en-US">
                <a:solidFill>
                  <a:schemeClr val="tx1"/>
                </a:solidFill>
                <a:latin typeface="Poppins SemiBold" panose="00000700000000000000" pitchFamily="2" charset="0"/>
                <a:cs typeface="Poppins SemiBold" panose="00000700000000000000" pitchFamily="2" charset="0"/>
              </a:rPr>
              <a:t>NXP EdgeLock Security</a:t>
            </a:r>
            <a:br>
              <a:rPr lang="en-US">
                <a:solidFill>
                  <a:schemeClr val="tx1"/>
                </a:solidFill>
                <a:latin typeface="Poppins SemiBold" panose="00000700000000000000" pitchFamily="2" charset="0"/>
                <a:cs typeface="Poppins SemiBold" panose="00000700000000000000" pitchFamily="2" charset="0"/>
              </a:rPr>
            </a:br>
            <a:r>
              <a:rPr lang="en-US">
                <a:gradFill>
                  <a:gsLst>
                    <a:gs pos="100000">
                      <a:srgbClr val="FAB500"/>
                    </a:gs>
                    <a:gs pos="79000">
                      <a:srgbClr val="AEC000"/>
                    </a:gs>
                    <a:gs pos="37000">
                      <a:srgbClr val="01B2D6"/>
                    </a:gs>
                    <a:gs pos="57000">
                      <a:srgbClr val="69CA00"/>
                    </a:gs>
                  </a:gsLst>
                  <a:lin ang="10800000" scaled="1"/>
                </a:gradFill>
                <a:latin typeface="Poppins SemiBold" panose="00000700000000000000" pitchFamily="2" charset="0"/>
                <a:cs typeface="Poppins SemiBold" panose="00000700000000000000" pitchFamily="2" charset="0"/>
              </a:rPr>
              <a:t>Protecting the Edge at scale</a:t>
            </a:r>
          </a:p>
        </p:txBody>
      </p:sp>
      <p:pic>
        <p:nvPicPr>
          <p:cNvPr id="3" name="Picture 2">
            <a:extLst>
              <a:ext uri="{FF2B5EF4-FFF2-40B4-BE49-F238E27FC236}">
                <a16:creationId xmlns:a16="http://schemas.microsoft.com/office/drawing/2014/main" id="{3B87CC2C-F973-58C1-94F3-3D5D3311F455}"/>
              </a:ext>
            </a:extLst>
          </p:cNvPr>
          <p:cNvPicPr>
            <a:picLocks noChangeAspect="1"/>
          </p:cNvPicPr>
          <p:nvPr/>
        </p:nvPicPr>
        <p:blipFill>
          <a:blip r:embed="rId3"/>
          <a:stretch>
            <a:fillRect/>
          </a:stretch>
        </p:blipFill>
        <p:spPr>
          <a:xfrm>
            <a:off x="7493963" y="0"/>
            <a:ext cx="4698037" cy="6858000"/>
          </a:xfrm>
          <a:prstGeom prst="rect">
            <a:avLst/>
          </a:prstGeom>
        </p:spPr>
      </p:pic>
      <p:sp>
        <p:nvSpPr>
          <p:cNvPr id="4" name="Rectangle: Rounded Corners 17">
            <a:extLst>
              <a:ext uri="{FF2B5EF4-FFF2-40B4-BE49-F238E27FC236}">
                <a16:creationId xmlns:a16="http://schemas.microsoft.com/office/drawing/2014/main" id="{C2CD9C09-59C3-905E-4EDA-8795DF10445F}"/>
              </a:ext>
            </a:extLst>
          </p:cNvPr>
          <p:cNvSpPr/>
          <p:nvPr/>
        </p:nvSpPr>
        <p:spPr>
          <a:xfrm>
            <a:off x="8008715" y="529148"/>
            <a:ext cx="3693227" cy="37247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oppins SemiBold"/>
                <a:ea typeface="+mn-ea"/>
                <a:cs typeface="+mn-cs"/>
                <a:sym typeface="Arial"/>
              </a:rPr>
              <a:t>nxp.com/security</a:t>
            </a:r>
          </a:p>
        </p:txBody>
      </p:sp>
      <p:sp>
        <p:nvSpPr>
          <p:cNvPr id="5" name="Text Placeholder 4">
            <a:extLst>
              <a:ext uri="{FF2B5EF4-FFF2-40B4-BE49-F238E27FC236}">
                <a16:creationId xmlns:a16="http://schemas.microsoft.com/office/drawing/2014/main" id="{4D15C608-79DC-16AA-E4FB-862F403F5F03}"/>
              </a:ext>
            </a:extLst>
          </p:cNvPr>
          <p:cNvSpPr txBox="1">
            <a:spLocks/>
          </p:cNvSpPr>
          <p:nvPr/>
        </p:nvSpPr>
        <p:spPr>
          <a:xfrm>
            <a:off x="1297662" y="1508631"/>
            <a:ext cx="5696837" cy="738664"/>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lang="en-US" sz="15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smtClean="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smtClean="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Cyber attacks increases, exposing device manufacturers and infrastructures owners to disruptions, ransomware and many other related costs  </a:t>
            </a:r>
          </a:p>
        </p:txBody>
      </p:sp>
      <p:sp>
        <p:nvSpPr>
          <p:cNvPr id="7" name="Text Placeholder 4">
            <a:extLst>
              <a:ext uri="{FF2B5EF4-FFF2-40B4-BE49-F238E27FC236}">
                <a16:creationId xmlns:a16="http://schemas.microsoft.com/office/drawing/2014/main" id="{11F6105A-1B02-D7E1-6178-F3A84B2BD992}"/>
              </a:ext>
            </a:extLst>
          </p:cNvPr>
          <p:cNvSpPr txBox="1">
            <a:spLocks/>
          </p:cNvSpPr>
          <p:nvPr/>
        </p:nvSpPr>
        <p:spPr>
          <a:xfrm>
            <a:off x="1297662" y="2651600"/>
            <a:ext cx="5696837" cy="492444"/>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lang="en-US" sz="15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smtClean="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smtClean="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A risk &amp; threat analysis is necessary to design and incorporate adequate protections </a:t>
            </a:r>
          </a:p>
        </p:txBody>
      </p:sp>
      <p:sp>
        <p:nvSpPr>
          <p:cNvPr id="9" name="Text Placeholder 4">
            <a:extLst>
              <a:ext uri="{FF2B5EF4-FFF2-40B4-BE49-F238E27FC236}">
                <a16:creationId xmlns:a16="http://schemas.microsoft.com/office/drawing/2014/main" id="{E13BCA60-40F9-AB8D-0DBD-628083026356}"/>
              </a:ext>
            </a:extLst>
          </p:cNvPr>
          <p:cNvSpPr txBox="1">
            <a:spLocks/>
          </p:cNvSpPr>
          <p:nvPr/>
        </p:nvSpPr>
        <p:spPr>
          <a:xfrm>
            <a:off x="1297662" y="3491697"/>
            <a:ext cx="5651608" cy="1231106"/>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lang="en-US" sz="15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smtClean="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smtClean="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NXP offers a range of solutions to address different types of attacks, providing resilience, scalability and modularity to match requested protection profile. Furthermore, NXP EdgeLock security facilitates practical deployment of security in field</a:t>
            </a:r>
          </a:p>
        </p:txBody>
      </p:sp>
      <p:sp>
        <p:nvSpPr>
          <p:cNvPr id="11" name="Text Placeholder 4">
            <a:extLst>
              <a:ext uri="{FF2B5EF4-FFF2-40B4-BE49-F238E27FC236}">
                <a16:creationId xmlns:a16="http://schemas.microsoft.com/office/drawing/2014/main" id="{44F5FBE9-3194-0C98-DB5E-249DF3CCED44}"/>
              </a:ext>
            </a:extLst>
          </p:cNvPr>
          <p:cNvSpPr txBox="1">
            <a:spLocks/>
          </p:cNvSpPr>
          <p:nvPr/>
        </p:nvSpPr>
        <p:spPr>
          <a:xfrm>
            <a:off x="1297662" y="5040268"/>
            <a:ext cx="5696837" cy="984885"/>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1000"/>
              </a:spcBef>
              <a:buFont typeface="Arial" panose="020B0604020202020204" pitchFamily="34" charset="0"/>
              <a:buNone/>
              <a:defRPr lang="en-US" sz="15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smtClean="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smtClean="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NXP provides strong support to compliance with EdgeLock assurance program and evidences of conformance to cyber security standards and regulations  </a:t>
            </a:r>
          </a:p>
        </p:txBody>
      </p:sp>
      <p:sp>
        <p:nvSpPr>
          <p:cNvPr id="6" name="Rectangle: Rounded Corners 5">
            <a:extLst>
              <a:ext uri="{FF2B5EF4-FFF2-40B4-BE49-F238E27FC236}">
                <a16:creationId xmlns:a16="http://schemas.microsoft.com/office/drawing/2014/main" id="{749AA0FD-F14D-C62F-C5C1-7D2E133EDA5B}"/>
              </a:ext>
            </a:extLst>
          </p:cNvPr>
          <p:cNvSpPr/>
          <p:nvPr/>
        </p:nvSpPr>
        <p:spPr>
          <a:xfrm rot="16200000">
            <a:off x="681578" y="1859783"/>
            <a:ext cx="792000" cy="58273"/>
          </a:xfrm>
          <a:prstGeom prst="roundRect">
            <a:avLst>
              <a:gd name="adj" fmla="val 50000"/>
            </a:avLst>
          </a:prstGeom>
          <a:gradFill>
            <a:gsLst>
              <a:gs pos="4000">
                <a:schemeClr val="accent5"/>
              </a:gs>
              <a:gs pos="100000">
                <a:schemeClr val="accent4"/>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
        <p:nvSpPr>
          <p:cNvPr id="8" name="Rectangle: Rounded Corners 7">
            <a:extLst>
              <a:ext uri="{FF2B5EF4-FFF2-40B4-BE49-F238E27FC236}">
                <a16:creationId xmlns:a16="http://schemas.microsoft.com/office/drawing/2014/main" id="{AF74E118-F5A2-2A4B-AFE9-5CE2DACBDF14}"/>
              </a:ext>
            </a:extLst>
          </p:cNvPr>
          <p:cNvSpPr/>
          <p:nvPr/>
        </p:nvSpPr>
        <p:spPr>
          <a:xfrm rot="16200000">
            <a:off x="789578" y="2862447"/>
            <a:ext cx="576000" cy="58273"/>
          </a:xfrm>
          <a:prstGeom prst="roundRect">
            <a:avLst>
              <a:gd name="adj" fmla="val 50000"/>
            </a:avLst>
          </a:prstGeom>
          <a:gradFill flip="none" rotWithShape="1">
            <a:gsLst>
              <a:gs pos="0">
                <a:schemeClr val="accent2"/>
              </a:gs>
              <a:gs pos="100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
        <p:nvSpPr>
          <p:cNvPr id="10" name="Rectangle: Rounded Corners 9">
            <a:extLst>
              <a:ext uri="{FF2B5EF4-FFF2-40B4-BE49-F238E27FC236}">
                <a16:creationId xmlns:a16="http://schemas.microsoft.com/office/drawing/2014/main" id="{0243D0F3-197B-138A-69BB-70C4DD5DD5B9}"/>
              </a:ext>
            </a:extLst>
          </p:cNvPr>
          <p:cNvSpPr/>
          <p:nvPr/>
        </p:nvSpPr>
        <p:spPr>
          <a:xfrm rot="16200000">
            <a:off x="483578" y="4081806"/>
            <a:ext cx="1188000" cy="58273"/>
          </a:xfrm>
          <a:prstGeom prst="roundRect">
            <a:avLst>
              <a:gd name="adj" fmla="val 50000"/>
            </a:avLst>
          </a:prstGeom>
          <a:gradFill flip="none" rotWithShape="1">
            <a:gsLst>
              <a:gs pos="0">
                <a:schemeClr val="accent6"/>
              </a:gs>
              <a:gs pos="100000">
                <a:schemeClr val="accent3"/>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
        <p:nvSpPr>
          <p:cNvPr id="12" name="Rectangle: Rounded Corners 11">
            <a:extLst>
              <a:ext uri="{FF2B5EF4-FFF2-40B4-BE49-F238E27FC236}">
                <a16:creationId xmlns:a16="http://schemas.microsoft.com/office/drawing/2014/main" id="{1BBAA8BA-B37A-DCEC-FF0F-8EE2A21D4657}"/>
              </a:ext>
            </a:extLst>
          </p:cNvPr>
          <p:cNvSpPr/>
          <p:nvPr/>
        </p:nvSpPr>
        <p:spPr>
          <a:xfrm rot="16200000">
            <a:off x="555578" y="5517593"/>
            <a:ext cx="1044000" cy="58273"/>
          </a:xfrm>
          <a:prstGeom prst="roundRect">
            <a:avLst>
              <a:gd name="adj" fmla="val 50000"/>
            </a:avLst>
          </a:prstGeom>
          <a:gradFill flip="none" rotWithShape="1">
            <a:gsLst>
              <a:gs pos="0">
                <a:schemeClr val="accent4"/>
              </a:gs>
              <a:gs pos="100000">
                <a:schemeClr val="accent4">
                  <a:lumMod val="40000"/>
                  <a:lumOff val="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grpSp>
        <p:nvGrpSpPr>
          <p:cNvPr id="40" name="Group 39">
            <a:extLst>
              <a:ext uri="{FF2B5EF4-FFF2-40B4-BE49-F238E27FC236}">
                <a16:creationId xmlns:a16="http://schemas.microsoft.com/office/drawing/2014/main" id="{01C57636-A257-0588-842C-0F953F95ACB6}"/>
              </a:ext>
            </a:extLst>
          </p:cNvPr>
          <p:cNvGrpSpPr>
            <a:grpSpLocks noChangeAspect="1"/>
          </p:cNvGrpSpPr>
          <p:nvPr/>
        </p:nvGrpSpPr>
        <p:grpSpPr>
          <a:xfrm>
            <a:off x="438086" y="1726561"/>
            <a:ext cx="372160" cy="301419"/>
            <a:chOff x="2878864" y="555573"/>
            <a:chExt cx="192087" cy="155575"/>
          </a:xfrm>
        </p:grpSpPr>
        <p:sp>
          <p:nvSpPr>
            <p:cNvPr id="41" name="Freeform 502">
              <a:extLst>
                <a:ext uri="{FF2B5EF4-FFF2-40B4-BE49-F238E27FC236}">
                  <a16:creationId xmlns:a16="http://schemas.microsoft.com/office/drawing/2014/main" id="{4ED54524-8A06-3A29-E4F3-447CC8BA9860}"/>
                </a:ext>
              </a:extLst>
            </p:cNvPr>
            <p:cNvSpPr>
              <a:spLocks/>
            </p:cNvSpPr>
            <p:nvPr/>
          </p:nvSpPr>
          <p:spPr bwMode="auto">
            <a:xfrm>
              <a:off x="2878864" y="555573"/>
              <a:ext cx="192087" cy="155575"/>
            </a:xfrm>
            <a:custGeom>
              <a:avLst/>
              <a:gdLst>
                <a:gd name="T0" fmla="*/ 366 w 373"/>
                <a:gd name="T1" fmla="*/ 276 h 303"/>
                <a:gd name="T2" fmla="*/ 27 w 373"/>
                <a:gd name="T3" fmla="*/ 276 h 303"/>
                <a:gd name="T4" fmla="*/ 27 w 373"/>
                <a:gd name="T5" fmla="*/ 7 h 303"/>
                <a:gd name="T6" fmla="*/ 19 w 373"/>
                <a:gd name="T7" fmla="*/ 0 h 303"/>
                <a:gd name="T8" fmla="*/ 7 w 373"/>
                <a:gd name="T9" fmla="*/ 0 h 303"/>
                <a:gd name="T10" fmla="*/ 0 w 373"/>
                <a:gd name="T11" fmla="*/ 7 h 303"/>
                <a:gd name="T12" fmla="*/ 0 w 373"/>
                <a:gd name="T13" fmla="*/ 289 h 303"/>
                <a:gd name="T14" fmla="*/ 13 w 373"/>
                <a:gd name="T15" fmla="*/ 303 h 303"/>
                <a:gd name="T16" fmla="*/ 366 w 373"/>
                <a:gd name="T17" fmla="*/ 303 h 303"/>
                <a:gd name="T18" fmla="*/ 373 w 373"/>
                <a:gd name="T19" fmla="*/ 295 h 303"/>
                <a:gd name="T20" fmla="*/ 373 w 373"/>
                <a:gd name="T21" fmla="*/ 283 h 303"/>
                <a:gd name="T22" fmla="*/ 366 w 373"/>
                <a:gd name="T23" fmla="*/ 27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3" h="303">
                  <a:moveTo>
                    <a:pt x="366" y="276"/>
                  </a:moveTo>
                  <a:cubicBezTo>
                    <a:pt x="27" y="276"/>
                    <a:pt x="27" y="276"/>
                    <a:pt x="27" y="276"/>
                  </a:cubicBezTo>
                  <a:cubicBezTo>
                    <a:pt x="27" y="7"/>
                    <a:pt x="27" y="7"/>
                    <a:pt x="27" y="7"/>
                  </a:cubicBezTo>
                  <a:cubicBezTo>
                    <a:pt x="27" y="3"/>
                    <a:pt x="24" y="0"/>
                    <a:pt x="19" y="0"/>
                  </a:cubicBezTo>
                  <a:cubicBezTo>
                    <a:pt x="7" y="0"/>
                    <a:pt x="7" y="0"/>
                    <a:pt x="7" y="0"/>
                  </a:cubicBezTo>
                  <a:cubicBezTo>
                    <a:pt x="3" y="0"/>
                    <a:pt x="0" y="3"/>
                    <a:pt x="0" y="7"/>
                  </a:cubicBezTo>
                  <a:cubicBezTo>
                    <a:pt x="0" y="289"/>
                    <a:pt x="0" y="289"/>
                    <a:pt x="0" y="289"/>
                  </a:cubicBezTo>
                  <a:cubicBezTo>
                    <a:pt x="0" y="296"/>
                    <a:pt x="6" y="303"/>
                    <a:pt x="13" y="303"/>
                  </a:cubicBezTo>
                  <a:cubicBezTo>
                    <a:pt x="366" y="303"/>
                    <a:pt x="366" y="303"/>
                    <a:pt x="366" y="303"/>
                  </a:cubicBezTo>
                  <a:cubicBezTo>
                    <a:pt x="370" y="303"/>
                    <a:pt x="373" y="299"/>
                    <a:pt x="373" y="295"/>
                  </a:cubicBezTo>
                  <a:cubicBezTo>
                    <a:pt x="373" y="283"/>
                    <a:pt x="373" y="283"/>
                    <a:pt x="373" y="283"/>
                  </a:cubicBezTo>
                  <a:cubicBezTo>
                    <a:pt x="373" y="279"/>
                    <a:pt x="370" y="276"/>
                    <a:pt x="366" y="2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42" name="Freeform 503">
              <a:extLst>
                <a:ext uri="{FF2B5EF4-FFF2-40B4-BE49-F238E27FC236}">
                  <a16:creationId xmlns:a16="http://schemas.microsoft.com/office/drawing/2014/main" id="{16BF361E-3018-BD13-2336-2219607E5237}"/>
                </a:ext>
              </a:extLst>
            </p:cNvPr>
            <p:cNvSpPr>
              <a:spLocks/>
            </p:cNvSpPr>
            <p:nvPr/>
          </p:nvSpPr>
          <p:spPr bwMode="auto">
            <a:xfrm>
              <a:off x="2904264" y="555573"/>
              <a:ext cx="160337" cy="107950"/>
            </a:xfrm>
            <a:custGeom>
              <a:avLst/>
              <a:gdLst>
                <a:gd name="T0" fmla="*/ 7 w 311"/>
                <a:gd name="T1" fmla="*/ 201 h 208"/>
                <a:gd name="T2" fmla="*/ 21 w 311"/>
                <a:gd name="T3" fmla="*/ 205 h 208"/>
                <a:gd name="T4" fmla="*/ 274 w 311"/>
                <a:gd name="T5" fmla="*/ 57 h 208"/>
                <a:gd name="T6" fmla="*/ 271 w 311"/>
                <a:gd name="T7" fmla="*/ 73 h 208"/>
                <a:gd name="T8" fmla="*/ 278 w 311"/>
                <a:gd name="T9" fmla="*/ 85 h 208"/>
                <a:gd name="T10" fmla="*/ 286 w 311"/>
                <a:gd name="T11" fmla="*/ 87 h 208"/>
                <a:gd name="T12" fmla="*/ 293 w 311"/>
                <a:gd name="T13" fmla="*/ 86 h 208"/>
                <a:gd name="T14" fmla="*/ 298 w 311"/>
                <a:gd name="T15" fmla="*/ 80 h 208"/>
                <a:gd name="T16" fmla="*/ 309 w 311"/>
                <a:gd name="T17" fmla="*/ 27 h 208"/>
                <a:gd name="T18" fmla="*/ 302 w 311"/>
                <a:gd name="T19" fmla="*/ 15 h 208"/>
                <a:gd name="T20" fmla="*/ 249 w 311"/>
                <a:gd name="T21" fmla="*/ 1 h 208"/>
                <a:gd name="T22" fmla="*/ 242 w 311"/>
                <a:gd name="T23" fmla="*/ 2 h 208"/>
                <a:gd name="T24" fmla="*/ 237 w 311"/>
                <a:gd name="T25" fmla="*/ 9 h 208"/>
                <a:gd name="T26" fmla="*/ 236 w 311"/>
                <a:gd name="T27" fmla="*/ 16 h 208"/>
                <a:gd name="T28" fmla="*/ 243 w 311"/>
                <a:gd name="T29" fmla="*/ 28 h 208"/>
                <a:gd name="T30" fmla="*/ 259 w 311"/>
                <a:gd name="T31" fmla="*/ 33 h 208"/>
                <a:gd name="T32" fmla="*/ 6 w 311"/>
                <a:gd name="T33" fmla="*/ 181 h 208"/>
                <a:gd name="T34" fmla="*/ 3 w 311"/>
                <a:gd name="T35" fmla="*/ 195 h 208"/>
                <a:gd name="T36" fmla="*/ 7 w 311"/>
                <a:gd name="T37" fmla="*/ 2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208">
                  <a:moveTo>
                    <a:pt x="7" y="201"/>
                  </a:moveTo>
                  <a:cubicBezTo>
                    <a:pt x="10" y="206"/>
                    <a:pt x="16" y="208"/>
                    <a:pt x="21" y="205"/>
                  </a:cubicBezTo>
                  <a:cubicBezTo>
                    <a:pt x="274" y="57"/>
                    <a:pt x="274" y="57"/>
                    <a:pt x="274" y="57"/>
                  </a:cubicBezTo>
                  <a:cubicBezTo>
                    <a:pt x="271" y="73"/>
                    <a:pt x="271" y="73"/>
                    <a:pt x="271" y="73"/>
                  </a:cubicBezTo>
                  <a:cubicBezTo>
                    <a:pt x="270" y="79"/>
                    <a:pt x="273" y="84"/>
                    <a:pt x="278" y="85"/>
                  </a:cubicBezTo>
                  <a:cubicBezTo>
                    <a:pt x="286" y="87"/>
                    <a:pt x="286" y="87"/>
                    <a:pt x="286" y="87"/>
                  </a:cubicBezTo>
                  <a:cubicBezTo>
                    <a:pt x="289" y="88"/>
                    <a:pt x="291" y="87"/>
                    <a:pt x="293" y="86"/>
                  </a:cubicBezTo>
                  <a:cubicBezTo>
                    <a:pt x="296" y="84"/>
                    <a:pt x="297" y="82"/>
                    <a:pt x="298" y="80"/>
                  </a:cubicBezTo>
                  <a:cubicBezTo>
                    <a:pt x="309" y="27"/>
                    <a:pt x="309" y="27"/>
                    <a:pt x="309" y="27"/>
                  </a:cubicBezTo>
                  <a:cubicBezTo>
                    <a:pt x="311" y="21"/>
                    <a:pt x="307" y="16"/>
                    <a:pt x="302" y="15"/>
                  </a:cubicBezTo>
                  <a:cubicBezTo>
                    <a:pt x="249" y="1"/>
                    <a:pt x="249" y="1"/>
                    <a:pt x="249" y="1"/>
                  </a:cubicBezTo>
                  <a:cubicBezTo>
                    <a:pt x="247" y="0"/>
                    <a:pt x="244" y="1"/>
                    <a:pt x="242" y="2"/>
                  </a:cubicBezTo>
                  <a:cubicBezTo>
                    <a:pt x="240" y="4"/>
                    <a:pt x="238" y="6"/>
                    <a:pt x="237" y="9"/>
                  </a:cubicBezTo>
                  <a:cubicBezTo>
                    <a:pt x="236" y="16"/>
                    <a:pt x="236" y="16"/>
                    <a:pt x="236" y="16"/>
                  </a:cubicBezTo>
                  <a:cubicBezTo>
                    <a:pt x="234" y="21"/>
                    <a:pt x="238" y="27"/>
                    <a:pt x="243" y="28"/>
                  </a:cubicBezTo>
                  <a:cubicBezTo>
                    <a:pt x="259" y="33"/>
                    <a:pt x="259" y="33"/>
                    <a:pt x="259" y="33"/>
                  </a:cubicBezTo>
                  <a:cubicBezTo>
                    <a:pt x="6" y="181"/>
                    <a:pt x="6" y="181"/>
                    <a:pt x="6" y="181"/>
                  </a:cubicBezTo>
                  <a:cubicBezTo>
                    <a:pt x="2" y="184"/>
                    <a:pt x="0" y="190"/>
                    <a:pt x="3" y="195"/>
                  </a:cubicBezTo>
                  <a:lnTo>
                    <a:pt x="7"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43" name="Freeform 504">
              <a:extLst>
                <a:ext uri="{FF2B5EF4-FFF2-40B4-BE49-F238E27FC236}">
                  <a16:creationId xmlns:a16="http://schemas.microsoft.com/office/drawing/2014/main" id="{50A18E10-BCA1-767A-24FA-A09DAEA1A05F}"/>
                </a:ext>
              </a:extLst>
            </p:cNvPr>
            <p:cNvSpPr>
              <a:spLocks/>
            </p:cNvSpPr>
            <p:nvPr/>
          </p:nvSpPr>
          <p:spPr bwMode="auto">
            <a:xfrm>
              <a:off x="3018564" y="603198"/>
              <a:ext cx="14287" cy="80963"/>
            </a:xfrm>
            <a:custGeom>
              <a:avLst/>
              <a:gdLst>
                <a:gd name="T0" fmla="*/ 7 w 26"/>
                <a:gd name="T1" fmla="*/ 155 h 155"/>
                <a:gd name="T2" fmla="*/ 19 w 26"/>
                <a:gd name="T3" fmla="*/ 155 h 155"/>
                <a:gd name="T4" fmla="*/ 26 w 26"/>
                <a:gd name="T5" fmla="*/ 147 h 155"/>
                <a:gd name="T6" fmla="*/ 26 w 26"/>
                <a:gd name="T7" fmla="*/ 0 h 155"/>
                <a:gd name="T8" fmla="*/ 0 w 26"/>
                <a:gd name="T9" fmla="*/ 16 h 155"/>
                <a:gd name="T10" fmla="*/ 0 w 26"/>
                <a:gd name="T11" fmla="*/ 147 h 155"/>
                <a:gd name="T12" fmla="*/ 7 w 26"/>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26" h="155">
                  <a:moveTo>
                    <a:pt x="7" y="155"/>
                  </a:moveTo>
                  <a:cubicBezTo>
                    <a:pt x="19" y="155"/>
                    <a:pt x="19" y="155"/>
                    <a:pt x="19" y="155"/>
                  </a:cubicBezTo>
                  <a:cubicBezTo>
                    <a:pt x="23" y="155"/>
                    <a:pt x="26" y="152"/>
                    <a:pt x="26" y="147"/>
                  </a:cubicBezTo>
                  <a:cubicBezTo>
                    <a:pt x="26" y="0"/>
                    <a:pt x="26" y="0"/>
                    <a:pt x="26" y="0"/>
                  </a:cubicBezTo>
                  <a:cubicBezTo>
                    <a:pt x="0" y="16"/>
                    <a:pt x="0" y="16"/>
                    <a:pt x="0" y="16"/>
                  </a:cubicBezTo>
                  <a:cubicBezTo>
                    <a:pt x="0" y="147"/>
                    <a:pt x="0" y="147"/>
                    <a:pt x="0" y="147"/>
                  </a:cubicBezTo>
                  <a:cubicBezTo>
                    <a:pt x="0" y="152"/>
                    <a:pt x="3" y="155"/>
                    <a:pt x="7" y="1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44" name="Freeform 505">
              <a:extLst>
                <a:ext uri="{FF2B5EF4-FFF2-40B4-BE49-F238E27FC236}">
                  <a16:creationId xmlns:a16="http://schemas.microsoft.com/office/drawing/2014/main" id="{E6E2CA96-EF96-3996-E9E4-0A19D2013640}"/>
                </a:ext>
              </a:extLst>
            </p:cNvPr>
            <p:cNvSpPr>
              <a:spLocks/>
            </p:cNvSpPr>
            <p:nvPr/>
          </p:nvSpPr>
          <p:spPr bwMode="auto">
            <a:xfrm>
              <a:off x="2985227" y="623835"/>
              <a:ext cx="14287" cy="60325"/>
            </a:xfrm>
            <a:custGeom>
              <a:avLst/>
              <a:gdLst>
                <a:gd name="T0" fmla="*/ 7 w 27"/>
                <a:gd name="T1" fmla="*/ 118 h 118"/>
                <a:gd name="T2" fmla="*/ 19 w 27"/>
                <a:gd name="T3" fmla="*/ 118 h 118"/>
                <a:gd name="T4" fmla="*/ 27 w 27"/>
                <a:gd name="T5" fmla="*/ 110 h 118"/>
                <a:gd name="T6" fmla="*/ 27 w 27"/>
                <a:gd name="T7" fmla="*/ 0 h 118"/>
                <a:gd name="T8" fmla="*/ 0 w 27"/>
                <a:gd name="T9" fmla="*/ 16 h 118"/>
                <a:gd name="T10" fmla="*/ 0 w 27"/>
                <a:gd name="T11" fmla="*/ 110 h 118"/>
                <a:gd name="T12" fmla="*/ 7 w 27"/>
                <a:gd name="T13" fmla="*/ 118 h 118"/>
              </a:gdLst>
              <a:ahLst/>
              <a:cxnLst>
                <a:cxn ang="0">
                  <a:pos x="T0" y="T1"/>
                </a:cxn>
                <a:cxn ang="0">
                  <a:pos x="T2" y="T3"/>
                </a:cxn>
                <a:cxn ang="0">
                  <a:pos x="T4" y="T5"/>
                </a:cxn>
                <a:cxn ang="0">
                  <a:pos x="T6" y="T7"/>
                </a:cxn>
                <a:cxn ang="0">
                  <a:pos x="T8" y="T9"/>
                </a:cxn>
                <a:cxn ang="0">
                  <a:pos x="T10" y="T11"/>
                </a:cxn>
                <a:cxn ang="0">
                  <a:pos x="T12" y="T13"/>
                </a:cxn>
              </a:cxnLst>
              <a:rect l="0" t="0" r="r" b="b"/>
              <a:pathLst>
                <a:path w="27" h="118">
                  <a:moveTo>
                    <a:pt x="7" y="118"/>
                  </a:moveTo>
                  <a:cubicBezTo>
                    <a:pt x="19" y="118"/>
                    <a:pt x="19" y="118"/>
                    <a:pt x="19" y="118"/>
                  </a:cubicBezTo>
                  <a:cubicBezTo>
                    <a:pt x="23" y="118"/>
                    <a:pt x="27" y="115"/>
                    <a:pt x="27" y="110"/>
                  </a:cubicBezTo>
                  <a:cubicBezTo>
                    <a:pt x="27" y="0"/>
                    <a:pt x="27" y="0"/>
                    <a:pt x="27" y="0"/>
                  </a:cubicBezTo>
                  <a:cubicBezTo>
                    <a:pt x="0" y="16"/>
                    <a:pt x="0" y="16"/>
                    <a:pt x="0" y="16"/>
                  </a:cubicBezTo>
                  <a:cubicBezTo>
                    <a:pt x="0" y="110"/>
                    <a:pt x="0" y="110"/>
                    <a:pt x="0" y="110"/>
                  </a:cubicBezTo>
                  <a:cubicBezTo>
                    <a:pt x="0" y="115"/>
                    <a:pt x="3" y="118"/>
                    <a:pt x="7" y="1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45" name="Freeform 506">
              <a:extLst>
                <a:ext uri="{FF2B5EF4-FFF2-40B4-BE49-F238E27FC236}">
                  <a16:creationId xmlns:a16="http://schemas.microsoft.com/office/drawing/2014/main" id="{C1FD93C1-D23A-B535-8682-089E874CFEF5}"/>
                </a:ext>
              </a:extLst>
            </p:cNvPr>
            <p:cNvSpPr>
              <a:spLocks/>
            </p:cNvSpPr>
            <p:nvPr/>
          </p:nvSpPr>
          <p:spPr bwMode="auto">
            <a:xfrm>
              <a:off x="2920139" y="660348"/>
              <a:ext cx="14287" cy="23813"/>
            </a:xfrm>
            <a:custGeom>
              <a:avLst/>
              <a:gdLst>
                <a:gd name="T0" fmla="*/ 7 w 27"/>
                <a:gd name="T1" fmla="*/ 45 h 45"/>
                <a:gd name="T2" fmla="*/ 19 w 27"/>
                <a:gd name="T3" fmla="*/ 45 h 45"/>
                <a:gd name="T4" fmla="*/ 27 w 27"/>
                <a:gd name="T5" fmla="*/ 36 h 45"/>
                <a:gd name="T6" fmla="*/ 27 w 27"/>
                <a:gd name="T7" fmla="*/ 0 h 45"/>
                <a:gd name="T8" fmla="*/ 0 w 27"/>
                <a:gd name="T9" fmla="*/ 16 h 45"/>
                <a:gd name="T10" fmla="*/ 0 w 27"/>
                <a:gd name="T11" fmla="*/ 36 h 45"/>
                <a:gd name="T12" fmla="*/ 7 w 27"/>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27" h="45">
                  <a:moveTo>
                    <a:pt x="7" y="45"/>
                  </a:moveTo>
                  <a:cubicBezTo>
                    <a:pt x="19" y="45"/>
                    <a:pt x="19" y="45"/>
                    <a:pt x="19" y="45"/>
                  </a:cubicBezTo>
                  <a:cubicBezTo>
                    <a:pt x="23" y="45"/>
                    <a:pt x="27" y="41"/>
                    <a:pt x="27" y="36"/>
                  </a:cubicBezTo>
                  <a:cubicBezTo>
                    <a:pt x="27" y="0"/>
                    <a:pt x="27" y="0"/>
                    <a:pt x="27" y="0"/>
                  </a:cubicBezTo>
                  <a:cubicBezTo>
                    <a:pt x="0" y="16"/>
                    <a:pt x="0" y="16"/>
                    <a:pt x="0" y="16"/>
                  </a:cubicBezTo>
                  <a:cubicBezTo>
                    <a:pt x="0" y="36"/>
                    <a:pt x="0" y="36"/>
                    <a:pt x="0" y="36"/>
                  </a:cubicBezTo>
                  <a:cubicBezTo>
                    <a:pt x="0" y="41"/>
                    <a:pt x="3" y="45"/>
                    <a:pt x="7"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46" name="Freeform 507">
              <a:extLst>
                <a:ext uri="{FF2B5EF4-FFF2-40B4-BE49-F238E27FC236}">
                  <a16:creationId xmlns:a16="http://schemas.microsoft.com/office/drawing/2014/main" id="{107E1490-7B18-4D72-FF8E-11AD7304D38C}"/>
                </a:ext>
              </a:extLst>
            </p:cNvPr>
            <p:cNvSpPr>
              <a:spLocks/>
            </p:cNvSpPr>
            <p:nvPr/>
          </p:nvSpPr>
          <p:spPr bwMode="auto">
            <a:xfrm>
              <a:off x="2953477" y="642885"/>
              <a:ext cx="12700" cy="41275"/>
            </a:xfrm>
            <a:custGeom>
              <a:avLst/>
              <a:gdLst>
                <a:gd name="T0" fmla="*/ 8 w 27"/>
                <a:gd name="T1" fmla="*/ 80 h 80"/>
                <a:gd name="T2" fmla="*/ 20 w 27"/>
                <a:gd name="T3" fmla="*/ 80 h 80"/>
                <a:gd name="T4" fmla="*/ 27 w 27"/>
                <a:gd name="T5" fmla="*/ 72 h 80"/>
                <a:gd name="T6" fmla="*/ 27 w 27"/>
                <a:gd name="T7" fmla="*/ 0 h 80"/>
                <a:gd name="T8" fmla="*/ 0 w 27"/>
                <a:gd name="T9" fmla="*/ 15 h 80"/>
                <a:gd name="T10" fmla="*/ 0 w 27"/>
                <a:gd name="T11" fmla="*/ 72 h 80"/>
                <a:gd name="T12" fmla="*/ 8 w 27"/>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27" h="80">
                  <a:moveTo>
                    <a:pt x="8" y="80"/>
                  </a:moveTo>
                  <a:cubicBezTo>
                    <a:pt x="20" y="80"/>
                    <a:pt x="20" y="80"/>
                    <a:pt x="20" y="80"/>
                  </a:cubicBezTo>
                  <a:cubicBezTo>
                    <a:pt x="24" y="80"/>
                    <a:pt x="27" y="77"/>
                    <a:pt x="27" y="72"/>
                  </a:cubicBezTo>
                  <a:cubicBezTo>
                    <a:pt x="27" y="0"/>
                    <a:pt x="27" y="0"/>
                    <a:pt x="27" y="0"/>
                  </a:cubicBezTo>
                  <a:cubicBezTo>
                    <a:pt x="0" y="15"/>
                    <a:pt x="0" y="15"/>
                    <a:pt x="0" y="15"/>
                  </a:cubicBezTo>
                  <a:cubicBezTo>
                    <a:pt x="0" y="72"/>
                    <a:pt x="0" y="72"/>
                    <a:pt x="0" y="72"/>
                  </a:cubicBezTo>
                  <a:cubicBezTo>
                    <a:pt x="0" y="77"/>
                    <a:pt x="4" y="80"/>
                    <a:pt x="8" y="8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grpSp>
      <p:sp>
        <p:nvSpPr>
          <p:cNvPr id="47" name="Freeform 490">
            <a:extLst>
              <a:ext uri="{FF2B5EF4-FFF2-40B4-BE49-F238E27FC236}">
                <a16:creationId xmlns:a16="http://schemas.microsoft.com/office/drawing/2014/main" id="{80578B56-CF5E-2055-4045-E2821EB0CAC8}"/>
              </a:ext>
            </a:extLst>
          </p:cNvPr>
          <p:cNvSpPr>
            <a:spLocks noEditPoints="1"/>
          </p:cNvSpPr>
          <p:nvPr/>
        </p:nvSpPr>
        <p:spPr bwMode="auto">
          <a:xfrm>
            <a:off x="444067" y="2694717"/>
            <a:ext cx="403645" cy="389078"/>
          </a:xfrm>
          <a:custGeom>
            <a:avLst/>
            <a:gdLst>
              <a:gd name="T0" fmla="*/ 356 w 365"/>
              <a:gd name="T1" fmla="*/ 69 h 395"/>
              <a:gd name="T2" fmla="*/ 318 w 365"/>
              <a:gd name="T3" fmla="*/ 68 h 395"/>
              <a:gd name="T4" fmla="*/ 296 w 365"/>
              <a:gd name="T5" fmla="*/ 52 h 395"/>
              <a:gd name="T6" fmla="*/ 257 w 365"/>
              <a:gd name="T7" fmla="*/ 0 h 395"/>
              <a:gd name="T8" fmla="*/ 141 w 365"/>
              <a:gd name="T9" fmla="*/ 0 h 395"/>
              <a:gd name="T10" fmla="*/ 0 w 365"/>
              <a:gd name="T11" fmla="*/ 38 h 395"/>
              <a:gd name="T12" fmla="*/ 38 w 365"/>
              <a:gd name="T13" fmla="*/ 395 h 395"/>
              <a:gd name="T14" fmla="*/ 154 w 365"/>
              <a:gd name="T15" fmla="*/ 395 h 395"/>
              <a:gd name="T16" fmla="*/ 296 w 365"/>
              <a:gd name="T17" fmla="*/ 357 h 395"/>
              <a:gd name="T18" fmla="*/ 351 w 365"/>
              <a:gd name="T19" fmla="*/ 123 h 395"/>
              <a:gd name="T20" fmla="*/ 353 w 365"/>
              <a:gd name="T21" fmla="*/ 111 h 395"/>
              <a:gd name="T22" fmla="*/ 365 w 365"/>
              <a:gd name="T23" fmla="*/ 88 h 395"/>
              <a:gd name="T24" fmla="*/ 268 w 365"/>
              <a:gd name="T25" fmla="*/ 357 h 395"/>
              <a:gd name="T26" fmla="*/ 154 w 365"/>
              <a:gd name="T27" fmla="*/ 367 h 395"/>
              <a:gd name="T28" fmla="*/ 38 w 365"/>
              <a:gd name="T29" fmla="*/ 367 h 395"/>
              <a:gd name="T30" fmla="*/ 28 w 365"/>
              <a:gd name="T31" fmla="*/ 38 h 395"/>
              <a:gd name="T32" fmla="*/ 141 w 365"/>
              <a:gd name="T33" fmla="*/ 28 h 395"/>
              <a:gd name="T34" fmla="*/ 257 w 365"/>
              <a:gd name="T35" fmla="*/ 28 h 395"/>
              <a:gd name="T36" fmla="*/ 268 w 365"/>
              <a:gd name="T37" fmla="*/ 63 h 395"/>
              <a:gd name="T38" fmla="*/ 210 w 365"/>
              <a:gd name="T39" fmla="*/ 125 h 395"/>
              <a:gd name="T40" fmla="*/ 222 w 365"/>
              <a:gd name="T41" fmla="*/ 137 h 395"/>
              <a:gd name="T42" fmla="*/ 230 w 365"/>
              <a:gd name="T43" fmla="*/ 134 h 395"/>
              <a:gd name="T44" fmla="*/ 295 w 365"/>
              <a:gd name="T45" fmla="*/ 84 h 395"/>
              <a:gd name="T46" fmla="*/ 137 w 365"/>
              <a:gd name="T47" fmla="*/ 245 h 395"/>
              <a:gd name="T48" fmla="*/ 124 w 365"/>
              <a:gd name="T49" fmla="*/ 304 h 395"/>
              <a:gd name="T50" fmla="*/ 136 w 365"/>
              <a:gd name="T51" fmla="*/ 307 h 395"/>
              <a:gd name="T52" fmla="*/ 188 w 365"/>
              <a:gd name="T53" fmla="*/ 287 h 395"/>
              <a:gd name="T54" fmla="*/ 268 w 365"/>
              <a:gd name="T55" fmla="*/ 357 h 395"/>
              <a:gd name="T56" fmla="*/ 250 w 365"/>
              <a:gd name="T57" fmla="*/ 192 h 395"/>
              <a:gd name="T58" fmla="*/ 247 w 365"/>
              <a:gd name="T59" fmla="*/ 166 h 395"/>
              <a:gd name="T60" fmla="*/ 233 w 365"/>
              <a:gd name="T61" fmla="*/ 209 h 395"/>
              <a:gd name="T62" fmla="*/ 164 w 365"/>
              <a:gd name="T63" fmla="*/ 249 h 395"/>
              <a:gd name="T64" fmla="*/ 233 w 365"/>
              <a:gd name="T65" fmla="*/ 209 h 395"/>
              <a:gd name="T66" fmla="*/ 263 w 365"/>
              <a:gd name="T67" fmla="*/ 150 h 395"/>
              <a:gd name="T68" fmla="*/ 326 w 365"/>
              <a:gd name="T69" fmla="*/ 11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5" h="395">
                <a:moveTo>
                  <a:pt x="365" y="88"/>
                </a:moveTo>
                <a:cubicBezTo>
                  <a:pt x="365" y="81"/>
                  <a:pt x="362" y="74"/>
                  <a:pt x="356" y="69"/>
                </a:cubicBezTo>
                <a:cubicBezTo>
                  <a:pt x="351" y="63"/>
                  <a:pt x="345" y="61"/>
                  <a:pt x="337" y="60"/>
                </a:cubicBezTo>
                <a:cubicBezTo>
                  <a:pt x="330" y="60"/>
                  <a:pt x="323" y="63"/>
                  <a:pt x="318" y="68"/>
                </a:cubicBezTo>
                <a:cubicBezTo>
                  <a:pt x="315" y="71"/>
                  <a:pt x="315" y="71"/>
                  <a:pt x="315" y="71"/>
                </a:cubicBezTo>
                <a:cubicBezTo>
                  <a:pt x="296" y="52"/>
                  <a:pt x="296" y="52"/>
                  <a:pt x="296" y="52"/>
                </a:cubicBezTo>
                <a:cubicBezTo>
                  <a:pt x="296" y="38"/>
                  <a:pt x="296" y="38"/>
                  <a:pt x="296" y="38"/>
                </a:cubicBezTo>
                <a:cubicBezTo>
                  <a:pt x="296" y="17"/>
                  <a:pt x="278" y="0"/>
                  <a:pt x="257" y="0"/>
                </a:cubicBezTo>
                <a:cubicBezTo>
                  <a:pt x="154" y="0"/>
                  <a:pt x="154" y="0"/>
                  <a:pt x="154" y="0"/>
                </a:cubicBezTo>
                <a:cubicBezTo>
                  <a:pt x="141" y="0"/>
                  <a:pt x="141" y="0"/>
                  <a:pt x="141" y="0"/>
                </a:cubicBezTo>
                <a:cubicBezTo>
                  <a:pt x="38" y="0"/>
                  <a:pt x="38" y="0"/>
                  <a:pt x="38" y="0"/>
                </a:cubicBezTo>
                <a:cubicBezTo>
                  <a:pt x="17" y="0"/>
                  <a:pt x="0" y="17"/>
                  <a:pt x="0" y="38"/>
                </a:cubicBezTo>
                <a:cubicBezTo>
                  <a:pt x="0" y="357"/>
                  <a:pt x="0" y="357"/>
                  <a:pt x="0" y="357"/>
                </a:cubicBezTo>
                <a:cubicBezTo>
                  <a:pt x="0" y="378"/>
                  <a:pt x="17" y="395"/>
                  <a:pt x="38" y="395"/>
                </a:cubicBezTo>
                <a:cubicBezTo>
                  <a:pt x="141" y="395"/>
                  <a:pt x="141" y="395"/>
                  <a:pt x="141" y="395"/>
                </a:cubicBezTo>
                <a:cubicBezTo>
                  <a:pt x="154" y="395"/>
                  <a:pt x="154" y="395"/>
                  <a:pt x="154" y="395"/>
                </a:cubicBezTo>
                <a:cubicBezTo>
                  <a:pt x="257" y="395"/>
                  <a:pt x="257" y="395"/>
                  <a:pt x="257" y="395"/>
                </a:cubicBezTo>
                <a:cubicBezTo>
                  <a:pt x="278" y="395"/>
                  <a:pt x="296" y="378"/>
                  <a:pt x="296" y="357"/>
                </a:cubicBezTo>
                <a:cubicBezTo>
                  <a:pt x="296" y="179"/>
                  <a:pt x="296" y="179"/>
                  <a:pt x="296" y="179"/>
                </a:cubicBezTo>
                <a:cubicBezTo>
                  <a:pt x="351" y="123"/>
                  <a:pt x="351" y="123"/>
                  <a:pt x="351" y="123"/>
                </a:cubicBezTo>
                <a:cubicBezTo>
                  <a:pt x="351" y="123"/>
                  <a:pt x="351" y="123"/>
                  <a:pt x="351" y="123"/>
                </a:cubicBezTo>
                <a:cubicBezTo>
                  <a:pt x="354" y="120"/>
                  <a:pt x="355" y="115"/>
                  <a:pt x="353" y="111"/>
                </a:cubicBezTo>
                <a:cubicBezTo>
                  <a:pt x="357" y="107"/>
                  <a:pt x="357" y="107"/>
                  <a:pt x="357" y="107"/>
                </a:cubicBezTo>
                <a:cubicBezTo>
                  <a:pt x="362" y="102"/>
                  <a:pt x="365" y="95"/>
                  <a:pt x="365" y="88"/>
                </a:cubicBezTo>
                <a:cubicBezTo>
                  <a:pt x="365" y="88"/>
                  <a:pt x="365" y="88"/>
                  <a:pt x="365" y="88"/>
                </a:cubicBezTo>
                <a:close/>
                <a:moveTo>
                  <a:pt x="268" y="357"/>
                </a:moveTo>
                <a:cubicBezTo>
                  <a:pt x="268" y="363"/>
                  <a:pt x="263" y="367"/>
                  <a:pt x="257" y="367"/>
                </a:cubicBezTo>
                <a:cubicBezTo>
                  <a:pt x="154" y="367"/>
                  <a:pt x="154" y="367"/>
                  <a:pt x="154" y="367"/>
                </a:cubicBezTo>
                <a:cubicBezTo>
                  <a:pt x="141" y="367"/>
                  <a:pt x="141" y="367"/>
                  <a:pt x="141" y="367"/>
                </a:cubicBezTo>
                <a:cubicBezTo>
                  <a:pt x="38" y="367"/>
                  <a:pt x="38" y="367"/>
                  <a:pt x="38" y="367"/>
                </a:cubicBezTo>
                <a:cubicBezTo>
                  <a:pt x="32" y="367"/>
                  <a:pt x="28" y="363"/>
                  <a:pt x="28" y="357"/>
                </a:cubicBezTo>
                <a:cubicBezTo>
                  <a:pt x="28" y="38"/>
                  <a:pt x="28" y="38"/>
                  <a:pt x="28" y="38"/>
                </a:cubicBezTo>
                <a:cubicBezTo>
                  <a:pt x="28" y="32"/>
                  <a:pt x="32" y="28"/>
                  <a:pt x="38" y="28"/>
                </a:cubicBezTo>
                <a:cubicBezTo>
                  <a:pt x="141" y="28"/>
                  <a:pt x="141" y="28"/>
                  <a:pt x="141" y="28"/>
                </a:cubicBezTo>
                <a:cubicBezTo>
                  <a:pt x="154" y="28"/>
                  <a:pt x="154" y="28"/>
                  <a:pt x="154" y="28"/>
                </a:cubicBezTo>
                <a:cubicBezTo>
                  <a:pt x="257" y="28"/>
                  <a:pt x="257" y="28"/>
                  <a:pt x="257" y="28"/>
                </a:cubicBezTo>
                <a:cubicBezTo>
                  <a:pt x="263" y="28"/>
                  <a:pt x="268" y="32"/>
                  <a:pt x="268" y="38"/>
                </a:cubicBezTo>
                <a:cubicBezTo>
                  <a:pt x="268" y="63"/>
                  <a:pt x="268" y="63"/>
                  <a:pt x="268" y="63"/>
                </a:cubicBezTo>
                <a:cubicBezTo>
                  <a:pt x="214" y="117"/>
                  <a:pt x="214" y="117"/>
                  <a:pt x="214" y="117"/>
                </a:cubicBezTo>
                <a:cubicBezTo>
                  <a:pt x="212" y="119"/>
                  <a:pt x="210" y="122"/>
                  <a:pt x="210" y="125"/>
                </a:cubicBezTo>
                <a:cubicBezTo>
                  <a:pt x="210" y="129"/>
                  <a:pt x="212" y="131"/>
                  <a:pt x="214" y="134"/>
                </a:cubicBezTo>
                <a:cubicBezTo>
                  <a:pt x="216" y="136"/>
                  <a:pt x="219" y="137"/>
                  <a:pt x="222" y="137"/>
                </a:cubicBezTo>
                <a:cubicBezTo>
                  <a:pt x="222" y="137"/>
                  <a:pt x="222" y="137"/>
                  <a:pt x="222" y="137"/>
                </a:cubicBezTo>
                <a:cubicBezTo>
                  <a:pt x="225" y="137"/>
                  <a:pt x="228" y="136"/>
                  <a:pt x="230" y="134"/>
                </a:cubicBezTo>
                <a:cubicBezTo>
                  <a:pt x="287" y="76"/>
                  <a:pt x="287" y="76"/>
                  <a:pt x="287" y="76"/>
                </a:cubicBezTo>
                <a:cubicBezTo>
                  <a:pt x="295" y="84"/>
                  <a:pt x="295" y="84"/>
                  <a:pt x="295" y="84"/>
                </a:cubicBezTo>
                <a:cubicBezTo>
                  <a:pt x="279" y="101"/>
                  <a:pt x="147" y="234"/>
                  <a:pt x="140" y="240"/>
                </a:cubicBezTo>
                <a:cubicBezTo>
                  <a:pt x="140" y="240"/>
                  <a:pt x="138" y="242"/>
                  <a:pt x="137" y="245"/>
                </a:cubicBezTo>
                <a:cubicBezTo>
                  <a:pt x="121" y="292"/>
                  <a:pt x="121" y="292"/>
                  <a:pt x="121" y="292"/>
                </a:cubicBezTo>
                <a:cubicBezTo>
                  <a:pt x="120" y="296"/>
                  <a:pt x="121" y="301"/>
                  <a:pt x="124" y="304"/>
                </a:cubicBezTo>
                <a:cubicBezTo>
                  <a:pt x="126" y="306"/>
                  <a:pt x="129" y="307"/>
                  <a:pt x="132" y="307"/>
                </a:cubicBezTo>
                <a:cubicBezTo>
                  <a:pt x="134" y="307"/>
                  <a:pt x="135" y="307"/>
                  <a:pt x="136" y="307"/>
                </a:cubicBezTo>
                <a:cubicBezTo>
                  <a:pt x="183" y="291"/>
                  <a:pt x="183" y="291"/>
                  <a:pt x="183" y="291"/>
                </a:cubicBezTo>
                <a:cubicBezTo>
                  <a:pt x="185" y="290"/>
                  <a:pt x="187" y="288"/>
                  <a:pt x="188" y="287"/>
                </a:cubicBezTo>
                <a:cubicBezTo>
                  <a:pt x="268" y="207"/>
                  <a:pt x="268" y="207"/>
                  <a:pt x="268" y="207"/>
                </a:cubicBezTo>
                <a:lnTo>
                  <a:pt x="268" y="357"/>
                </a:lnTo>
                <a:close/>
                <a:moveTo>
                  <a:pt x="261" y="181"/>
                </a:moveTo>
                <a:cubicBezTo>
                  <a:pt x="250" y="192"/>
                  <a:pt x="250" y="192"/>
                  <a:pt x="250" y="192"/>
                </a:cubicBezTo>
                <a:cubicBezTo>
                  <a:pt x="235" y="178"/>
                  <a:pt x="235" y="178"/>
                  <a:pt x="235" y="178"/>
                </a:cubicBezTo>
                <a:cubicBezTo>
                  <a:pt x="247" y="166"/>
                  <a:pt x="247" y="166"/>
                  <a:pt x="247" y="166"/>
                </a:cubicBezTo>
                <a:lnTo>
                  <a:pt x="261" y="181"/>
                </a:lnTo>
                <a:close/>
                <a:moveTo>
                  <a:pt x="233" y="209"/>
                </a:moveTo>
                <a:cubicBezTo>
                  <a:pt x="179" y="263"/>
                  <a:pt x="179" y="263"/>
                  <a:pt x="179" y="263"/>
                </a:cubicBezTo>
                <a:cubicBezTo>
                  <a:pt x="164" y="249"/>
                  <a:pt x="164" y="249"/>
                  <a:pt x="164" y="249"/>
                </a:cubicBezTo>
                <a:cubicBezTo>
                  <a:pt x="219" y="194"/>
                  <a:pt x="219" y="194"/>
                  <a:pt x="219" y="194"/>
                </a:cubicBezTo>
                <a:lnTo>
                  <a:pt x="233" y="209"/>
                </a:lnTo>
                <a:close/>
                <a:moveTo>
                  <a:pt x="278" y="164"/>
                </a:moveTo>
                <a:cubicBezTo>
                  <a:pt x="263" y="150"/>
                  <a:pt x="263" y="150"/>
                  <a:pt x="263" y="150"/>
                </a:cubicBezTo>
                <a:cubicBezTo>
                  <a:pt x="312" y="101"/>
                  <a:pt x="312" y="101"/>
                  <a:pt x="312" y="101"/>
                </a:cubicBezTo>
                <a:cubicBezTo>
                  <a:pt x="326" y="115"/>
                  <a:pt x="326" y="115"/>
                  <a:pt x="326" y="115"/>
                </a:cubicBezTo>
                <a:lnTo>
                  <a:pt x="278"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grpSp>
        <p:nvGrpSpPr>
          <p:cNvPr id="48" name="Group 47">
            <a:extLst>
              <a:ext uri="{FF2B5EF4-FFF2-40B4-BE49-F238E27FC236}">
                <a16:creationId xmlns:a16="http://schemas.microsoft.com/office/drawing/2014/main" id="{E99C58B0-111E-13D6-A386-998E31A4F1C4}"/>
              </a:ext>
            </a:extLst>
          </p:cNvPr>
          <p:cNvGrpSpPr>
            <a:grpSpLocks noChangeAspect="1"/>
          </p:cNvGrpSpPr>
          <p:nvPr/>
        </p:nvGrpSpPr>
        <p:grpSpPr>
          <a:xfrm>
            <a:off x="405792" y="5251493"/>
            <a:ext cx="378311" cy="402917"/>
            <a:chOff x="7070692" y="4268381"/>
            <a:chExt cx="195262" cy="207962"/>
          </a:xfrm>
        </p:grpSpPr>
        <p:sp>
          <p:nvSpPr>
            <p:cNvPr id="49" name="Freeform 150">
              <a:extLst>
                <a:ext uri="{FF2B5EF4-FFF2-40B4-BE49-F238E27FC236}">
                  <a16:creationId xmlns:a16="http://schemas.microsoft.com/office/drawing/2014/main" id="{2125DFA9-E2B0-7107-781E-6723D4578CBB}"/>
                </a:ext>
              </a:extLst>
            </p:cNvPr>
            <p:cNvSpPr>
              <a:spLocks noEditPoints="1"/>
            </p:cNvSpPr>
            <p:nvPr/>
          </p:nvSpPr>
          <p:spPr bwMode="auto">
            <a:xfrm>
              <a:off x="7070692" y="4268381"/>
              <a:ext cx="195262" cy="207962"/>
            </a:xfrm>
            <a:custGeom>
              <a:avLst/>
              <a:gdLst>
                <a:gd name="T0" fmla="*/ 352 w 376"/>
                <a:gd name="T1" fmla="*/ 66 h 403"/>
                <a:gd name="T2" fmla="*/ 203 w 376"/>
                <a:gd name="T3" fmla="*/ 4 h 403"/>
                <a:gd name="T4" fmla="*/ 173 w 376"/>
                <a:gd name="T5" fmla="*/ 4 h 403"/>
                <a:gd name="T6" fmla="*/ 23 w 376"/>
                <a:gd name="T7" fmla="*/ 66 h 403"/>
                <a:gd name="T8" fmla="*/ 0 w 376"/>
                <a:gd name="T9" fmla="*/ 102 h 403"/>
                <a:gd name="T10" fmla="*/ 55 w 376"/>
                <a:gd name="T11" fmla="*/ 296 h 403"/>
                <a:gd name="T12" fmla="*/ 173 w 376"/>
                <a:gd name="T13" fmla="*/ 399 h 403"/>
                <a:gd name="T14" fmla="*/ 203 w 376"/>
                <a:gd name="T15" fmla="*/ 399 h 403"/>
                <a:gd name="T16" fmla="*/ 376 w 376"/>
                <a:gd name="T17" fmla="*/ 102 h 403"/>
                <a:gd name="T18" fmla="*/ 352 w 376"/>
                <a:gd name="T19" fmla="*/ 66 h 403"/>
                <a:gd name="T20" fmla="*/ 349 w 376"/>
                <a:gd name="T21" fmla="*/ 107 h 403"/>
                <a:gd name="T22" fmla="*/ 309 w 376"/>
                <a:gd name="T23" fmla="*/ 260 h 403"/>
                <a:gd name="T24" fmla="*/ 195 w 376"/>
                <a:gd name="T25" fmla="*/ 373 h 403"/>
                <a:gd name="T26" fmla="*/ 188 w 376"/>
                <a:gd name="T27" fmla="*/ 376 h 403"/>
                <a:gd name="T28" fmla="*/ 181 w 376"/>
                <a:gd name="T29" fmla="*/ 373 h 403"/>
                <a:gd name="T30" fmla="*/ 67 w 376"/>
                <a:gd name="T31" fmla="*/ 260 h 403"/>
                <a:gd name="T32" fmla="*/ 27 w 376"/>
                <a:gd name="T33" fmla="*/ 107 h 403"/>
                <a:gd name="T34" fmla="*/ 27 w 376"/>
                <a:gd name="T35" fmla="*/ 94 h 403"/>
                <a:gd name="T36" fmla="*/ 188 w 376"/>
                <a:gd name="T37" fmla="*/ 27 h 403"/>
                <a:gd name="T38" fmla="*/ 349 w 376"/>
                <a:gd name="T39" fmla="*/ 94 h 403"/>
                <a:gd name="T40" fmla="*/ 349 w 376"/>
                <a:gd name="T41" fmla="*/ 107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403">
                  <a:moveTo>
                    <a:pt x="352" y="66"/>
                  </a:moveTo>
                  <a:cubicBezTo>
                    <a:pt x="203" y="4"/>
                    <a:pt x="203" y="4"/>
                    <a:pt x="203" y="4"/>
                  </a:cubicBezTo>
                  <a:cubicBezTo>
                    <a:pt x="193" y="0"/>
                    <a:pt x="183" y="0"/>
                    <a:pt x="173" y="4"/>
                  </a:cubicBezTo>
                  <a:cubicBezTo>
                    <a:pt x="23" y="66"/>
                    <a:pt x="23" y="66"/>
                    <a:pt x="23" y="66"/>
                  </a:cubicBezTo>
                  <a:cubicBezTo>
                    <a:pt x="9" y="72"/>
                    <a:pt x="0" y="86"/>
                    <a:pt x="0" y="102"/>
                  </a:cubicBezTo>
                  <a:cubicBezTo>
                    <a:pt x="0" y="173"/>
                    <a:pt x="19" y="240"/>
                    <a:pt x="55" y="296"/>
                  </a:cubicBezTo>
                  <a:cubicBezTo>
                    <a:pt x="86" y="344"/>
                    <a:pt x="128" y="381"/>
                    <a:pt x="173" y="399"/>
                  </a:cubicBezTo>
                  <a:cubicBezTo>
                    <a:pt x="182" y="403"/>
                    <a:pt x="193" y="403"/>
                    <a:pt x="203" y="399"/>
                  </a:cubicBezTo>
                  <a:cubicBezTo>
                    <a:pt x="267" y="372"/>
                    <a:pt x="376" y="280"/>
                    <a:pt x="376" y="102"/>
                  </a:cubicBezTo>
                  <a:cubicBezTo>
                    <a:pt x="376" y="86"/>
                    <a:pt x="367" y="72"/>
                    <a:pt x="352" y="66"/>
                  </a:cubicBezTo>
                  <a:close/>
                  <a:moveTo>
                    <a:pt x="349" y="107"/>
                  </a:moveTo>
                  <a:cubicBezTo>
                    <a:pt x="348" y="158"/>
                    <a:pt x="333" y="214"/>
                    <a:pt x="309" y="260"/>
                  </a:cubicBezTo>
                  <a:cubicBezTo>
                    <a:pt x="280" y="315"/>
                    <a:pt x="241" y="354"/>
                    <a:pt x="195" y="373"/>
                  </a:cubicBezTo>
                  <a:cubicBezTo>
                    <a:pt x="188" y="376"/>
                    <a:pt x="188" y="376"/>
                    <a:pt x="188" y="376"/>
                  </a:cubicBezTo>
                  <a:cubicBezTo>
                    <a:pt x="181" y="373"/>
                    <a:pt x="181" y="373"/>
                    <a:pt x="181" y="373"/>
                  </a:cubicBezTo>
                  <a:cubicBezTo>
                    <a:pt x="135" y="354"/>
                    <a:pt x="95" y="315"/>
                    <a:pt x="67" y="260"/>
                  </a:cubicBezTo>
                  <a:cubicBezTo>
                    <a:pt x="42" y="214"/>
                    <a:pt x="28" y="158"/>
                    <a:pt x="27" y="107"/>
                  </a:cubicBezTo>
                  <a:cubicBezTo>
                    <a:pt x="27" y="94"/>
                    <a:pt x="27" y="94"/>
                    <a:pt x="27" y="94"/>
                  </a:cubicBezTo>
                  <a:cubicBezTo>
                    <a:pt x="188" y="27"/>
                    <a:pt x="188" y="27"/>
                    <a:pt x="188" y="27"/>
                  </a:cubicBezTo>
                  <a:cubicBezTo>
                    <a:pt x="349" y="94"/>
                    <a:pt x="349" y="94"/>
                    <a:pt x="349" y="94"/>
                  </a:cubicBezTo>
                  <a:lnTo>
                    <a:pt x="349"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50" name="Freeform 151">
              <a:extLst>
                <a:ext uri="{FF2B5EF4-FFF2-40B4-BE49-F238E27FC236}">
                  <a16:creationId xmlns:a16="http://schemas.microsoft.com/office/drawing/2014/main" id="{CD7D6217-8A1E-FC30-701B-0863F1B35C25}"/>
                </a:ext>
              </a:extLst>
            </p:cNvPr>
            <p:cNvSpPr>
              <a:spLocks/>
            </p:cNvSpPr>
            <p:nvPr/>
          </p:nvSpPr>
          <p:spPr bwMode="auto">
            <a:xfrm>
              <a:off x="7126254" y="4330293"/>
              <a:ext cx="93662" cy="74612"/>
            </a:xfrm>
            <a:custGeom>
              <a:avLst/>
              <a:gdLst>
                <a:gd name="T0" fmla="*/ 22 w 179"/>
                <a:gd name="T1" fmla="*/ 64 h 143"/>
                <a:gd name="T2" fmla="*/ 18 w 179"/>
                <a:gd name="T3" fmla="*/ 62 h 143"/>
                <a:gd name="T4" fmla="*/ 14 w 179"/>
                <a:gd name="T5" fmla="*/ 64 h 143"/>
                <a:gd name="T6" fmla="*/ 2 w 179"/>
                <a:gd name="T7" fmla="*/ 76 h 143"/>
                <a:gd name="T8" fmla="*/ 2 w 179"/>
                <a:gd name="T9" fmla="*/ 85 h 143"/>
                <a:gd name="T10" fmla="*/ 58 w 179"/>
                <a:gd name="T11" fmla="*/ 141 h 143"/>
                <a:gd name="T12" fmla="*/ 62 w 179"/>
                <a:gd name="T13" fmla="*/ 143 h 143"/>
                <a:gd name="T14" fmla="*/ 66 w 179"/>
                <a:gd name="T15" fmla="*/ 141 h 143"/>
                <a:gd name="T16" fmla="*/ 177 w 179"/>
                <a:gd name="T17" fmla="*/ 23 h 143"/>
                <a:gd name="T18" fmla="*/ 177 w 179"/>
                <a:gd name="T19" fmla="*/ 14 h 143"/>
                <a:gd name="T20" fmla="*/ 165 w 179"/>
                <a:gd name="T21" fmla="*/ 2 h 143"/>
                <a:gd name="T22" fmla="*/ 156 w 179"/>
                <a:gd name="T23" fmla="*/ 2 h 143"/>
                <a:gd name="T24" fmla="*/ 63 w 179"/>
                <a:gd name="T25" fmla="*/ 105 h 143"/>
                <a:gd name="T26" fmla="*/ 22 w 179"/>
                <a:gd name="T27" fmla="*/ 6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 h="143">
                  <a:moveTo>
                    <a:pt x="22" y="64"/>
                  </a:moveTo>
                  <a:cubicBezTo>
                    <a:pt x="21" y="63"/>
                    <a:pt x="20" y="62"/>
                    <a:pt x="18" y="62"/>
                  </a:cubicBezTo>
                  <a:cubicBezTo>
                    <a:pt x="16" y="62"/>
                    <a:pt x="15" y="63"/>
                    <a:pt x="14" y="64"/>
                  </a:cubicBezTo>
                  <a:cubicBezTo>
                    <a:pt x="2" y="76"/>
                    <a:pt x="2" y="76"/>
                    <a:pt x="2" y="76"/>
                  </a:cubicBezTo>
                  <a:cubicBezTo>
                    <a:pt x="0" y="78"/>
                    <a:pt x="0" y="82"/>
                    <a:pt x="2" y="85"/>
                  </a:cubicBezTo>
                  <a:cubicBezTo>
                    <a:pt x="58" y="141"/>
                    <a:pt x="58" y="141"/>
                    <a:pt x="58" y="141"/>
                  </a:cubicBezTo>
                  <a:cubicBezTo>
                    <a:pt x="59" y="142"/>
                    <a:pt x="61" y="143"/>
                    <a:pt x="62" y="143"/>
                  </a:cubicBezTo>
                  <a:cubicBezTo>
                    <a:pt x="64" y="143"/>
                    <a:pt x="65" y="142"/>
                    <a:pt x="66" y="141"/>
                  </a:cubicBezTo>
                  <a:cubicBezTo>
                    <a:pt x="177" y="23"/>
                    <a:pt x="177" y="23"/>
                    <a:pt x="177" y="23"/>
                  </a:cubicBezTo>
                  <a:cubicBezTo>
                    <a:pt x="179" y="20"/>
                    <a:pt x="179" y="16"/>
                    <a:pt x="177" y="14"/>
                  </a:cubicBezTo>
                  <a:cubicBezTo>
                    <a:pt x="165" y="2"/>
                    <a:pt x="165" y="2"/>
                    <a:pt x="165" y="2"/>
                  </a:cubicBezTo>
                  <a:cubicBezTo>
                    <a:pt x="162" y="0"/>
                    <a:pt x="159" y="0"/>
                    <a:pt x="156" y="2"/>
                  </a:cubicBezTo>
                  <a:cubicBezTo>
                    <a:pt x="63" y="105"/>
                    <a:pt x="63" y="105"/>
                    <a:pt x="63" y="105"/>
                  </a:cubicBezTo>
                  <a:lnTo>
                    <a:pt x="22"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grpSp>
      <p:grpSp>
        <p:nvGrpSpPr>
          <p:cNvPr id="51" name="Group 50">
            <a:extLst>
              <a:ext uri="{FF2B5EF4-FFF2-40B4-BE49-F238E27FC236}">
                <a16:creationId xmlns:a16="http://schemas.microsoft.com/office/drawing/2014/main" id="{566CEEA6-A5A0-E17C-4264-FE4C1B50A537}"/>
              </a:ext>
            </a:extLst>
          </p:cNvPr>
          <p:cNvGrpSpPr>
            <a:grpSpLocks noChangeAspect="1"/>
          </p:cNvGrpSpPr>
          <p:nvPr/>
        </p:nvGrpSpPr>
        <p:grpSpPr>
          <a:xfrm>
            <a:off x="347092" y="3816864"/>
            <a:ext cx="524125" cy="520353"/>
            <a:chOff x="4713254" y="4263618"/>
            <a:chExt cx="220663" cy="219075"/>
          </a:xfrm>
        </p:grpSpPr>
        <p:sp>
          <p:nvSpPr>
            <p:cNvPr id="52" name="Freeform 317">
              <a:extLst>
                <a:ext uri="{FF2B5EF4-FFF2-40B4-BE49-F238E27FC236}">
                  <a16:creationId xmlns:a16="http://schemas.microsoft.com/office/drawing/2014/main" id="{85B52951-645D-4D0F-CD84-FDE2D0206995}"/>
                </a:ext>
              </a:extLst>
            </p:cNvPr>
            <p:cNvSpPr>
              <a:spLocks noEditPoints="1"/>
            </p:cNvSpPr>
            <p:nvPr/>
          </p:nvSpPr>
          <p:spPr bwMode="auto">
            <a:xfrm>
              <a:off x="4745004" y="4295368"/>
              <a:ext cx="157163" cy="155575"/>
            </a:xfrm>
            <a:custGeom>
              <a:avLst/>
              <a:gdLst>
                <a:gd name="T0" fmla="*/ 285 w 304"/>
                <a:gd name="T1" fmla="*/ 0 h 303"/>
                <a:gd name="T2" fmla="*/ 19 w 304"/>
                <a:gd name="T3" fmla="*/ 0 h 303"/>
                <a:gd name="T4" fmla="*/ 0 w 304"/>
                <a:gd name="T5" fmla="*/ 19 h 303"/>
                <a:gd name="T6" fmla="*/ 0 w 304"/>
                <a:gd name="T7" fmla="*/ 285 h 303"/>
                <a:gd name="T8" fmla="*/ 19 w 304"/>
                <a:gd name="T9" fmla="*/ 303 h 303"/>
                <a:gd name="T10" fmla="*/ 285 w 304"/>
                <a:gd name="T11" fmla="*/ 303 h 303"/>
                <a:gd name="T12" fmla="*/ 304 w 304"/>
                <a:gd name="T13" fmla="*/ 285 h 303"/>
                <a:gd name="T14" fmla="*/ 304 w 304"/>
                <a:gd name="T15" fmla="*/ 19 h 303"/>
                <a:gd name="T16" fmla="*/ 285 w 304"/>
                <a:gd name="T17" fmla="*/ 0 h 303"/>
                <a:gd name="T18" fmla="*/ 276 w 304"/>
                <a:gd name="T19" fmla="*/ 276 h 303"/>
                <a:gd name="T20" fmla="*/ 28 w 304"/>
                <a:gd name="T21" fmla="*/ 276 h 303"/>
                <a:gd name="T22" fmla="*/ 28 w 304"/>
                <a:gd name="T23" fmla="*/ 27 h 303"/>
                <a:gd name="T24" fmla="*/ 276 w 304"/>
                <a:gd name="T25" fmla="*/ 27 h 303"/>
                <a:gd name="T26" fmla="*/ 276 w 304"/>
                <a:gd name="T27" fmla="*/ 27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303">
                  <a:moveTo>
                    <a:pt x="285" y="0"/>
                  </a:moveTo>
                  <a:cubicBezTo>
                    <a:pt x="19" y="0"/>
                    <a:pt x="19" y="0"/>
                    <a:pt x="19" y="0"/>
                  </a:cubicBezTo>
                  <a:cubicBezTo>
                    <a:pt x="9" y="0"/>
                    <a:pt x="0" y="8"/>
                    <a:pt x="0" y="19"/>
                  </a:cubicBezTo>
                  <a:cubicBezTo>
                    <a:pt x="0" y="285"/>
                    <a:pt x="0" y="285"/>
                    <a:pt x="0" y="285"/>
                  </a:cubicBezTo>
                  <a:cubicBezTo>
                    <a:pt x="0" y="295"/>
                    <a:pt x="9" y="303"/>
                    <a:pt x="19" y="303"/>
                  </a:cubicBezTo>
                  <a:cubicBezTo>
                    <a:pt x="285" y="303"/>
                    <a:pt x="285" y="303"/>
                    <a:pt x="285" y="303"/>
                  </a:cubicBezTo>
                  <a:cubicBezTo>
                    <a:pt x="295" y="303"/>
                    <a:pt x="304" y="295"/>
                    <a:pt x="304" y="285"/>
                  </a:cubicBezTo>
                  <a:cubicBezTo>
                    <a:pt x="304" y="19"/>
                    <a:pt x="304" y="19"/>
                    <a:pt x="304" y="19"/>
                  </a:cubicBezTo>
                  <a:cubicBezTo>
                    <a:pt x="304" y="8"/>
                    <a:pt x="295" y="0"/>
                    <a:pt x="285" y="0"/>
                  </a:cubicBezTo>
                  <a:close/>
                  <a:moveTo>
                    <a:pt x="276" y="276"/>
                  </a:moveTo>
                  <a:cubicBezTo>
                    <a:pt x="28" y="276"/>
                    <a:pt x="28" y="276"/>
                    <a:pt x="28" y="276"/>
                  </a:cubicBezTo>
                  <a:cubicBezTo>
                    <a:pt x="28" y="27"/>
                    <a:pt x="28" y="27"/>
                    <a:pt x="28" y="27"/>
                  </a:cubicBezTo>
                  <a:cubicBezTo>
                    <a:pt x="276" y="27"/>
                    <a:pt x="276" y="27"/>
                    <a:pt x="276" y="27"/>
                  </a:cubicBezTo>
                  <a:lnTo>
                    <a:pt x="276" y="2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53" name="Freeform 318">
              <a:extLst>
                <a:ext uri="{FF2B5EF4-FFF2-40B4-BE49-F238E27FC236}">
                  <a16:creationId xmlns:a16="http://schemas.microsoft.com/office/drawing/2014/main" id="{A148860E-07B4-3497-678E-828182FB4C7D}"/>
                </a:ext>
              </a:extLst>
            </p:cNvPr>
            <p:cNvSpPr>
              <a:spLocks/>
            </p:cNvSpPr>
            <p:nvPr/>
          </p:nvSpPr>
          <p:spPr bwMode="auto">
            <a:xfrm>
              <a:off x="4818029" y="4263618"/>
              <a:ext cx="11113" cy="25400"/>
            </a:xfrm>
            <a:custGeom>
              <a:avLst/>
              <a:gdLst>
                <a:gd name="T0" fmla="*/ 10 w 20"/>
                <a:gd name="T1" fmla="*/ 50 h 50"/>
                <a:gd name="T2" fmla="*/ 20 w 20"/>
                <a:gd name="T3" fmla="*/ 40 h 50"/>
                <a:gd name="T4" fmla="*/ 20 w 20"/>
                <a:gd name="T5" fmla="*/ 10 h 50"/>
                <a:gd name="T6" fmla="*/ 10 w 20"/>
                <a:gd name="T7" fmla="*/ 0 h 50"/>
                <a:gd name="T8" fmla="*/ 0 w 20"/>
                <a:gd name="T9" fmla="*/ 10 h 50"/>
                <a:gd name="T10" fmla="*/ 0 w 20"/>
                <a:gd name="T11" fmla="*/ 40 h 50"/>
                <a:gd name="T12" fmla="*/ 10 w 2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20" h="50">
                  <a:moveTo>
                    <a:pt x="10" y="50"/>
                  </a:moveTo>
                  <a:cubicBezTo>
                    <a:pt x="15" y="50"/>
                    <a:pt x="20" y="46"/>
                    <a:pt x="20" y="40"/>
                  </a:cubicBezTo>
                  <a:cubicBezTo>
                    <a:pt x="20" y="10"/>
                    <a:pt x="20" y="10"/>
                    <a:pt x="20" y="10"/>
                  </a:cubicBezTo>
                  <a:cubicBezTo>
                    <a:pt x="20" y="4"/>
                    <a:pt x="15" y="0"/>
                    <a:pt x="10" y="0"/>
                  </a:cubicBezTo>
                  <a:cubicBezTo>
                    <a:pt x="5" y="0"/>
                    <a:pt x="0" y="4"/>
                    <a:pt x="0" y="10"/>
                  </a:cubicBezTo>
                  <a:cubicBezTo>
                    <a:pt x="0" y="40"/>
                    <a:pt x="0" y="40"/>
                    <a:pt x="0" y="40"/>
                  </a:cubicBezTo>
                  <a:cubicBezTo>
                    <a:pt x="0" y="46"/>
                    <a:pt x="5" y="50"/>
                    <a:pt x="10"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54" name="Freeform 319">
              <a:extLst>
                <a:ext uri="{FF2B5EF4-FFF2-40B4-BE49-F238E27FC236}">
                  <a16:creationId xmlns:a16="http://schemas.microsoft.com/office/drawing/2014/main" id="{C4CB79D7-EEE8-A71A-A2CB-4EB99CC8CBEA}"/>
                </a:ext>
              </a:extLst>
            </p:cNvPr>
            <p:cNvSpPr>
              <a:spLocks/>
            </p:cNvSpPr>
            <p:nvPr/>
          </p:nvSpPr>
          <p:spPr bwMode="auto">
            <a:xfrm>
              <a:off x="4843429" y="4263618"/>
              <a:ext cx="9525" cy="25400"/>
            </a:xfrm>
            <a:custGeom>
              <a:avLst/>
              <a:gdLst>
                <a:gd name="T0" fmla="*/ 9 w 19"/>
                <a:gd name="T1" fmla="*/ 50 h 50"/>
                <a:gd name="T2" fmla="*/ 19 w 19"/>
                <a:gd name="T3" fmla="*/ 40 h 50"/>
                <a:gd name="T4" fmla="*/ 19 w 19"/>
                <a:gd name="T5" fmla="*/ 10 h 50"/>
                <a:gd name="T6" fmla="*/ 9 w 19"/>
                <a:gd name="T7" fmla="*/ 0 h 50"/>
                <a:gd name="T8" fmla="*/ 0 w 19"/>
                <a:gd name="T9" fmla="*/ 10 h 50"/>
                <a:gd name="T10" fmla="*/ 0 w 19"/>
                <a:gd name="T11" fmla="*/ 40 h 50"/>
                <a:gd name="T12" fmla="*/ 9 w 19"/>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9" h="50">
                  <a:moveTo>
                    <a:pt x="9" y="50"/>
                  </a:moveTo>
                  <a:cubicBezTo>
                    <a:pt x="15" y="50"/>
                    <a:pt x="19" y="46"/>
                    <a:pt x="19" y="40"/>
                  </a:cubicBezTo>
                  <a:cubicBezTo>
                    <a:pt x="19" y="10"/>
                    <a:pt x="19" y="10"/>
                    <a:pt x="19" y="10"/>
                  </a:cubicBezTo>
                  <a:cubicBezTo>
                    <a:pt x="19" y="4"/>
                    <a:pt x="15" y="0"/>
                    <a:pt x="9" y="0"/>
                  </a:cubicBezTo>
                  <a:cubicBezTo>
                    <a:pt x="4" y="0"/>
                    <a:pt x="0" y="4"/>
                    <a:pt x="0" y="10"/>
                  </a:cubicBezTo>
                  <a:cubicBezTo>
                    <a:pt x="0" y="40"/>
                    <a:pt x="0" y="40"/>
                    <a:pt x="0" y="40"/>
                  </a:cubicBezTo>
                  <a:cubicBezTo>
                    <a:pt x="0" y="46"/>
                    <a:pt x="4" y="50"/>
                    <a:pt x="9"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55" name="Freeform 320">
              <a:extLst>
                <a:ext uri="{FF2B5EF4-FFF2-40B4-BE49-F238E27FC236}">
                  <a16:creationId xmlns:a16="http://schemas.microsoft.com/office/drawing/2014/main" id="{66A8BD66-2E87-1724-3162-D7BFF8F192BC}"/>
                </a:ext>
              </a:extLst>
            </p:cNvPr>
            <p:cNvSpPr>
              <a:spLocks/>
            </p:cNvSpPr>
            <p:nvPr/>
          </p:nvSpPr>
          <p:spPr bwMode="auto">
            <a:xfrm>
              <a:off x="4794217" y="4263618"/>
              <a:ext cx="9525" cy="25400"/>
            </a:xfrm>
            <a:custGeom>
              <a:avLst/>
              <a:gdLst>
                <a:gd name="T0" fmla="*/ 10 w 19"/>
                <a:gd name="T1" fmla="*/ 50 h 50"/>
                <a:gd name="T2" fmla="*/ 19 w 19"/>
                <a:gd name="T3" fmla="*/ 40 h 50"/>
                <a:gd name="T4" fmla="*/ 19 w 19"/>
                <a:gd name="T5" fmla="*/ 10 h 50"/>
                <a:gd name="T6" fmla="*/ 10 w 19"/>
                <a:gd name="T7" fmla="*/ 0 h 50"/>
                <a:gd name="T8" fmla="*/ 0 w 19"/>
                <a:gd name="T9" fmla="*/ 10 h 50"/>
                <a:gd name="T10" fmla="*/ 0 w 19"/>
                <a:gd name="T11" fmla="*/ 40 h 50"/>
                <a:gd name="T12" fmla="*/ 10 w 19"/>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9" h="50">
                  <a:moveTo>
                    <a:pt x="10" y="50"/>
                  </a:moveTo>
                  <a:cubicBezTo>
                    <a:pt x="15" y="50"/>
                    <a:pt x="19" y="46"/>
                    <a:pt x="19" y="40"/>
                  </a:cubicBezTo>
                  <a:cubicBezTo>
                    <a:pt x="19" y="10"/>
                    <a:pt x="19" y="10"/>
                    <a:pt x="19" y="10"/>
                  </a:cubicBezTo>
                  <a:cubicBezTo>
                    <a:pt x="19" y="4"/>
                    <a:pt x="15" y="0"/>
                    <a:pt x="10" y="0"/>
                  </a:cubicBezTo>
                  <a:cubicBezTo>
                    <a:pt x="4" y="0"/>
                    <a:pt x="0" y="4"/>
                    <a:pt x="0" y="10"/>
                  </a:cubicBezTo>
                  <a:cubicBezTo>
                    <a:pt x="0" y="40"/>
                    <a:pt x="0" y="40"/>
                    <a:pt x="0" y="40"/>
                  </a:cubicBezTo>
                  <a:cubicBezTo>
                    <a:pt x="0" y="46"/>
                    <a:pt x="4" y="50"/>
                    <a:pt x="10"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56" name="Freeform 321">
              <a:extLst>
                <a:ext uri="{FF2B5EF4-FFF2-40B4-BE49-F238E27FC236}">
                  <a16:creationId xmlns:a16="http://schemas.microsoft.com/office/drawing/2014/main" id="{2249A494-DBA2-710C-FC91-A8472541CB5D}"/>
                </a:ext>
              </a:extLst>
            </p:cNvPr>
            <p:cNvSpPr>
              <a:spLocks/>
            </p:cNvSpPr>
            <p:nvPr/>
          </p:nvSpPr>
          <p:spPr bwMode="auto">
            <a:xfrm>
              <a:off x="4818029" y="4457293"/>
              <a:ext cx="11113" cy="25400"/>
            </a:xfrm>
            <a:custGeom>
              <a:avLst/>
              <a:gdLst>
                <a:gd name="T0" fmla="*/ 10 w 20"/>
                <a:gd name="T1" fmla="*/ 0 h 50"/>
                <a:gd name="T2" fmla="*/ 0 w 20"/>
                <a:gd name="T3" fmla="*/ 10 h 50"/>
                <a:gd name="T4" fmla="*/ 0 w 20"/>
                <a:gd name="T5" fmla="*/ 40 h 50"/>
                <a:gd name="T6" fmla="*/ 10 w 20"/>
                <a:gd name="T7" fmla="*/ 50 h 50"/>
                <a:gd name="T8" fmla="*/ 20 w 20"/>
                <a:gd name="T9" fmla="*/ 40 h 50"/>
                <a:gd name="T10" fmla="*/ 20 w 20"/>
                <a:gd name="T11" fmla="*/ 10 h 50"/>
                <a:gd name="T12" fmla="*/ 10 w 2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20" h="50">
                  <a:moveTo>
                    <a:pt x="10" y="0"/>
                  </a:moveTo>
                  <a:cubicBezTo>
                    <a:pt x="5" y="0"/>
                    <a:pt x="0" y="4"/>
                    <a:pt x="0" y="10"/>
                  </a:cubicBezTo>
                  <a:cubicBezTo>
                    <a:pt x="0" y="40"/>
                    <a:pt x="0" y="40"/>
                    <a:pt x="0" y="40"/>
                  </a:cubicBezTo>
                  <a:cubicBezTo>
                    <a:pt x="0" y="46"/>
                    <a:pt x="5" y="50"/>
                    <a:pt x="10" y="50"/>
                  </a:cubicBezTo>
                  <a:cubicBezTo>
                    <a:pt x="15" y="50"/>
                    <a:pt x="20" y="46"/>
                    <a:pt x="20" y="40"/>
                  </a:cubicBezTo>
                  <a:cubicBezTo>
                    <a:pt x="20" y="10"/>
                    <a:pt x="20" y="10"/>
                    <a:pt x="20" y="10"/>
                  </a:cubicBezTo>
                  <a:cubicBezTo>
                    <a:pt x="20" y="4"/>
                    <a:pt x="15" y="0"/>
                    <a:pt x="1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57" name="Freeform 322">
              <a:extLst>
                <a:ext uri="{FF2B5EF4-FFF2-40B4-BE49-F238E27FC236}">
                  <a16:creationId xmlns:a16="http://schemas.microsoft.com/office/drawing/2014/main" id="{BF5B902B-D561-F371-6F04-B9EDEA2C6B9B}"/>
                </a:ext>
              </a:extLst>
            </p:cNvPr>
            <p:cNvSpPr>
              <a:spLocks/>
            </p:cNvSpPr>
            <p:nvPr/>
          </p:nvSpPr>
          <p:spPr bwMode="auto">
            <a:xfrm>
              <a:off x="4843429" y="4457293"/>
              <a:ext cx="9525" cy="25400"/>
            </a:xfrm>
            <a:custGeom>
              <a:avLst/>
              <a:gdLst>
                <a:gd name="T0" fmla="*/ 9 w 19"/>
                <a:gd name="T1" fmla="*/ 0 h 50"/>
                <a:gd name="T2" fmla="*/ 0 w 19"/>
                <a:gd name="T3" fmla="*/ 10 h 50"/>
                <a:gd name="T4" fmla="*/ 0 w 19"/>
                <a:gd name="T5" fmla="*/ 40 h 50"/>
                <a:gd name="T6" fmla="*/ 9 w 19"/>
                <a:gd name="T7" fmla="*/ 50 h 50"/>
                <a:gd name="T8" fmla="*/ 19 w 19"/>
                <a:gd name="T9" fmla="*/ 40 h 50"/>
                <a:gd name="T10" fmla="*/ 19 w 19"/>
                <a:gd name="T11" fmla="*/ 10 h 50"/>
                <a:gd name="T12" fmla="*/ 9 w 1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9" h="50">
                  <a:moveTo>
                    <a:pt x="9" y="0"/>
                  </a:moveTo>
                  <a:cubicBezTo>
                    <a:pt x="4" y="0"/>
                    <a:pt x="0" y="4"/>
                    <a:pt x="0" y="10"/>
                  </a:cubicBezTo>
                  <a:cubicBezTo>
                    <a:pt x="0" y="40"/>
                    <a:pt x="0" y="40"/>
                    <a:pt x="0" y="40"/>
                  </a:cubicBezTo>
                  <a:cubicBezTo>
                    <a:pt x="0" y="46"/>
                    <a:pt x="4" y="50"/>
                    <a:pt x="9" y="50"/>
                  </a:cubicBezTo>
                  <a:cubicBezTo>
                    <a:pt x="15" y="50"/>
                    <a:pt x="19" y="46"/>
                    <a:pt x="19" y="40"/>
                  </a:cubicBezTo>
                  <a:cubicBezTo>
                    <a:pt x="19" y="10"/>
                    <a:pt x="19" y="10"/>
                    <a:pt x="19" y="10"/>
                  </a:cubicBezTo>
                  <a:cubicBezTo>
                    <a:pt x="19" y="4"/>
                    <a:pt x="15" y="0"/>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58" name="Freeform 323">
              <a:extLst>
                <a:ext uri="{FF2B5EF4-FFF2-40B4-BE49-F238E27FC236}">
                  <a16:creationId xmlns:a16="http://schemas.microsoft.com/office/drawing/2014/main" id="{452EFF50-B69B-64E3-96A5-2CC87EA3AE9A}"/>
                </a:ext>
              </a:extLst>
            </p:cNvPr>
            <p:cNvSpPr>
              <a:spLocks/>
            </p:cNvSpPr>
            <p:nvPr/>
          </p:nvSpPr>
          <p:spPr bwMode="auto">
            <a:xfrm>
              <a:off x="4794217" y="4457293"/>
              <a:ext cx="9525" cy="25400"/>
            </a:xfrm>
            <a:custGeom>
              <a:avLst/>
              <a:gdLst>
                <a:gd name="T0" fmla="*/ 10 w 19"/>
                <a:gd name="T1" fmla="*/ 0 h 50"/>
                <a:gd name="T2" fmla="*/ 0 w 19"/>
                <a:gd name="T3" fmla="*/ 10 h 50"/>
                <a:gd name="T4" fmla="*/ 0 w 19"/>
                <a:gd name="T5" fmla="*/ 40 h 50"/>
                <a:gd name="T6" fmla="*/ 10 w 19"/>
                <a:gd name="T7" fmla="*/ 50 h 50"/>
                <a:gd name="T8" fmla="*/ 19 w 19"/>
                <a:gd name="T9" fmla="*/ 40 h 50"/>
                <a:gd name="T10" fmla="*/ 19 w 19"/>
                <a:gd name="T11" fmla="*/ 10 h 50"/>
                <a:gd name="T12" fmla="*/ 10 w 1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9" h="50">
                  <a:moveTo>
                    <a:pt x="10" y="0"/>
                  </a:moveTo>
                  <a:cubicBezTo>
                    <a:pt x="4" y="0"/>
                    <a:pt x="0" y="4"/>
                    <a:pt x="0" y="10"/>
                  </a:cubicBezTo>
                  <a:cubicBezTo>
                    <a:pt x="0" y="40"/>
                    <a:pt x="0" y="40"/>
                    <a:pt x="0" y="40"/>
                  </a:cubicBezTo>
                  <a:cubicBezTo>
                    <a:pt x="0" y="46"/>
                    <a:pt x="4" y="50"/>
                    <a:pt x="10" y="50"/>
                  </a:cubicBezTo>
                  <a:cubicBezTo>
                    <a:pt x="15" y="50"/>
                    <a:pt x="19" y="46"/>
                    <a:pt x="19" y="40"/>
                  </a:cubicBezTo>
                  <a:cubicBezTo>
                    <a:pt x="19" y="10"/>
                    <a:pt x="19" y="10"/>
                    <a:pt x="19" y="10"/>
                  </a:cubicBezTo>
                  <a:cubicBezTo>
                    <a:pt x="19" y="4"/>
                    <a:pt x="15" y="0"/>
                    <a:pt x="1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59" name="Freeform 324">
              <a:extLst>
                <a:ext uri="{FF2B5EF4-FFF2-40B4-BE49-F238E27FC236}">
                  <a16:creationId xmlns:a16="http://schemas.microsoft.com/office/drawing/2014/main" id="{DCAD0BDA-CE83-A425-3FFA-4F82A1D55DCC}"/>
                </a:ext>
              </a:extLst>
            </p:cNvPr>
            <p:cNvSpPr>
              <a:spLocks/>
            </p:cNvSpPr>
            <p:nvPr/>
          </p:nvSpPr>
          <p:spPr bwMode="auto">
            <a:xfrm>
              <a:off x="4713254" y="4368393"/>
              <a:ext cx="25400" cy="9525"/>
            </a:xfrm>
            <a:custGeom>
              <a:avLst/>
              <a:gdLst>
                <a:gd name="T0" fmla="*/ 41 w 51"/>
                <a:gd name="T1" fmla="*/ 0 h 19"/>
                <a:gd name="T2" fmla="*/ 10 w 51"/>
                <a:gd name="T3" fmla="*/ 0 h 19"/>
                <a:gd name="T4" fmla="*/ 0 w 51"/>
                <a:gd name="T5" fmla="*/ 10 h 19"/>
                <a:gd name="T6" fmla="*/ 10 w 51"/>
                <a:gd name="T7" fmla="*/ 19 h 19"/>
                <a:gd name="T8" fmla="*/ 41 w 51"/>
                <a:gd name="T9" fmla="*/ 19 h 19"/>
                <a:gd name="T10" fmla="*/ 51 w 51"/>
                <a:gd name="T11" fmla="*/ 10 h 19"/>
                <a:gd name="T12" fmla="*/ 41 w 5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1" h="19">
                  <a:moveTo>
                    <a:pt x="41" y="0"/>
                  </a:moveTo>
                  <a:cubicBezTo>
                    <a:pt x="10" y="0"/>
                    <a:pt x="10" y="0"/>
                    <a:pt x="10" y="0"/>
                  </a:cubicBezTo>
                  <a:cubicBezTo>
                    <a:pt x="5" y="0"/>
                    <a:pt x="0" y="4"/>
                    <a:pt x="0" y="10"/>
                  </a:cubicBezTo>
                  <a:cubicBezTo>
                    <a:pt x="0" y="15"/>
                    <a:pt x="5" y="19"/>
                    <a:pt x="10" y="19"/>
                  </a:cubicBezTo>
                  <a:cubicBezTo>
                    <a:pt x="41" y="19"/>
                    <a:pt x="41" y="19"/>
                    <a:pt x="41" y="19"/>
                  </a:cubicBezTo>
                  <a:cubicBezTo>
                    <a:pt x="46" y="19"/>
                    <a:pt x="51" y="15"/>
                    <a:pt x="51" y="10"/>
                  </a:cubicBezTo>
                  <a:cubicBezTo>
                    <a:pt x="51" y="4"/>
                    <a:pt x="46" y="0"/>
                    <a:pt x="4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60" name="Freeform 325">
              <a:extLst>
                <a:ext uri="{FF2B5EF4-FFF2-40B4-BE49-F238E27FC236}">
                  <a16:creationId xmlns:a16="http://schemas.microsoft.com/office/drawing/2014/main" id="{4AE8593A-361A-2CF5-E84E-13077FFE6F3C}"/>
                </a:ext>
              </a:extLst>
            </p:cNvPr>
            <p:cNvSpPr>
              <a:spLocks/>
            </p:cNvSpPr>
            <p:nvPr/>
          </p:nvSpPr>
          <p:spPr bwMode="auto">
            <a:xfrm>
              <a:off x="4713254" y="4342993"/>
              <a:ext cx="25400" cy="9525"/>
            </a:xfrm>
            <a:custGeom>
              <a:avLst/>
              <a:gdLst>
                <a:gd name="T0" fmla="*/ 41 w 51"/>
                <a:gd name="T1" fmla="*/ 0 h 20"/>
                <a:gd name="T2" fmla="*/ 10 w 51"/>
                <a:gd name="T3" fmla="*/ 0 h 20"/>
                <a:gd name="T4" fmla="*/ 0 w 51"/>
                <a:gd name="T5" fmla="*/ 10 h 20"/>
                <a:gd name="T6" fmla="*/ 10 w 51"/>
                <a:gd name="T7" fmla="*/ 20 h 20"/>
                <a:gd name="T8" fmla="*/ 41 w 51"/>
                <a:gd name="T9" fmla="*/ 20 h 20"/>
                <a:gd name="T10" fmla="*/ 51 w 51"/>
                <a:gd name="T11" fmla="*/ 10 h 20"/>
                <a:gd name="T12" fmla="*/ 41 w 5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51" h="20">
                  <a:moveTo>
                    <a:pt x="41" y="0"/>
                  </a:moveTo>
                  <a:cubicBezTo>
                    <a:pt x="10" y="0"/>
                    <a:pt x="10" y="0"/>
                    <a:pt x="10" y="0"/>
                  </a:cubicBezTo>
                  <a:cubicBezTo>
                    <a:pt x="5" y="0"/>
                    <a:pt x="0" y="5"/>
                    <a:pt x="0" y="10"/>
                  </a:cubicBezTo>
                  <a:cubicBezTo>
                    <a:pt x="0" y="16"/>
                    <a:pt x="5" y="20"/>
                    <a:pt x="10" y="20"/>
                  </a:cubicBezTo>
                  <a:cubicBezTo>
                    <a:pt x="41" y="20"/>
                    <a:pt x="41" y="20"/>
                    <a:pt x="41" y="20"/>
                  </a:cubicBezTo>
                  <a:cubicBezTo>
                    <a:pt x="46" y="20"/>
                    <a:pt x="51" y="16"/>
                    <a:pt x="51" y="10"/>
                  </a:cubicBezTo>
                  <a:cubicBezTo>
                    <a:pt x="51" y="5"/>
                    <a:pt x="46" y="0"/>
                    <a:pt x="4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61" name="Freeform 326">
              <a:extLst>
                <a:ext uri="{FF2B5EF4-FFF2-40B4-BE49-F238E27FC236}">
                  <a16:creationId xmlns:a16="http://schemas.microsoft.com/office/drawing/2014/main" id="{A1BB0070-1699-9B36-208D-0F5164E173BF}"/>
                </a:ext>
              </a:extLst>
            </p:cNvPr>
            <p:cNvSpPr>
              <a:spLocks/>
            </p:cNvSpPr>
            <p:nvPr/>
          </p:nvSpPr>
          <p:spPr bwMode="auto">
            <a:xfrm>
              <a:off x="4713254" y="4392206"/>
              <a:ext cx="25400" cy="11112"/>
            </a:xfrm>
            <a:custGeom>
              <a:avLst/>
              <a:gdLst>
                <a:gd name="T0" fmla="*/ 41 w 51"/>
                <a:gd name="T1" fmla="*/ 0 h 20"/>
                <a:gd name="T2" fmla="*/ 10 w 51"/>
                <a:gd name="T3" fmla="*/ 0 h 20"/>
                <a:gd name="T4" fmla="*/ 0 w 51"/>
                <a:gd name="T5" fmla="*/ 10 h 20"/>
                <a:gd name="T6" fmla="*/ 10 w 51"/>
                <a:gd name="T7" fmla="*/ 20 h 20"/>
                <a:gd name="T8" fmla="*/ 41 w 51"/>
                <a:gd name="T9" fmla="*/ 20 h 20"/>
                <a:gd name="T10" fmla="*/ 51 w 51"/>
                <a:gd name="T11" fmla="*/ 10 h 20"/>
                <a:gd name="T12" fmla="*/ 41 w 5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51" h="20">
                  <a:moveTo>
                    <a:pt x="41" y="0"/>
                  </a:moveTo>
                  <a:cubicBezTo>
                    <a:pt x="10" y="0"/>
                    <a:pt x="10" y="0"/>
                    <a:pt x="10" y="0"/>
                  </a:cubicBezTo>
                  <a:cubicBezTo>
                    <a:pt x="5" y="0"/>
                    <a:pt x="0" y="4"/>
                    <a:pt x="0" y="10"/>
                  </a:cubicBezTo>
                  <a:cubicBezTo>
                    <a:pt x="0" y="15"/>
                    <a:pt x="5" y="20"/>
                    <a:pt x="10" y="20"/>
                  </a:cubicBezTo>
                  <a:cubicBezTo>
                    <a:pt x="41" y="20"/>
                    <a:pt x="41" y="20"/>
                    <a:pt x="41" y="20"/>
                  </a:cubicBezTo>
                  <a:cubicBezTo>
                    <a:pt x="46" y="20"/>
                    <a:pt x="51" y="15"/>
                    <a:pt x="51" y="10"/>
                  </a:cubicBezTo>
                  <a:cubicBezTo>
                    <a:pt x="51" y="4"/>
                    <a:pt x="46" y="0"/>
                    <a:pt x="4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62" name="Freeform 327">
              <a:extLst>
                <a:ext uri="{FF2B5EF4-FFF2-40B4-BE49-F238E27FC236}">
                  <a16:creationId xmlns:a16="http://schemas.microsoft.com/office/drawing/2014/main" id="{03A2C0B1-8B45-CFE1-8C05-5DC72F088E99}"/>
                </a:ext>
              </a:extLst>
            </p:cNvPr>
            <p:cNvSpPr>
              <a:spLocks/>
            </p:cNvSpPr>
            <p:nvPr/>
          </p:nvSpPr>
          <p:spPr bwMode="auto">
            <a:xfrm>
              <a:off x="4908517" y="4368393"/>
              <a:ext cx="25400" cy="9525"/>
            </a:xfrm>
            <a:custGeom>
              <a:avLst/>
              <a:gdLst>
                <a:gd name="T0" fmla="*/ 41 w 51"/>
                <a:gd name="T1" fmla="*/ 0 h 19"/>
                <a:gd name="T2" fmla="*/ 10 w 51"/>
                <a:gd name="T3" fmla="*/ 0 h 19"/>
                <a:gd name="T4" fmla="*/ 0 w 51"/>
                <a:gd name="T5" fmla="*/ 10 h 19"/>
                <a:gd name="T6" fmla="*/ 10 w 51"/>
                <a:gd name="T7" fmla="*/ 19 h 19"/>
                <a:gd name="T8" fmla="*/ 41 w 51"/>
                <a:gd name="T9" fmla="*/ 19 h 19"/>
                <a:gd name="T10" fmla="*/ 51 w 51"/>
                <a:gd name="T11" fmla="*/ 10 h 19"/>
                <a:gd name="T12" fmla="*/ 41 w 5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1" h="19">
                  <a:moveTo>
                    <a:pt x="41" y="0"/>
                  </a:moveTo>
                  <a:cubicBezTo>
                    <a:pt x="10" y="0"/>
                    <a:pt x="10" y="0"/>
                    <a:pt x="10" y="0"/>
                  </a:cubicBezTo>
                  <a:cubicBezTo>
                    <a:pt x="5" y="0"/>
                    <a:pt x="0" y="4"/>
                    <a:pt x="0" y="10"/>
                  </a:cubicBezTo>
                  <a:cubicBezTo>
                    <a:pt x="0" y="15"/>
                    <a:pt x="5" y="19"/>
                    <a:pt x="10" y="19"/>
                  </a:cubicBezTo>
                  <a:cubicBezTo>
                    <a:pt x="41" y="19"/>
                    <a:pt x="41" y="19"/>
                    <a:pt x="41" y="19"/>
                  </a:cubicBezTo>
                  <a:cubicBezTo>
                    <a:pt x="46" y="19"/>
                    <a:pt x="51" y="15"/>
                    <a:pt x="51" y="10"/>
                  </a:cubicBezTo>
                  <a:cubicBezTo>
                    <a:pt x="51" y="4"/>
                    <a:pt x="46" y="0"/>
                    <a:pt x="4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63" name="Freeform 328">
              <a:extLst>
                <a:ext uri="{FF2B5EF4-FFF2-40B4-BE49-F238E27FC236}">
                  <a16:creationId xmlns:a16="http://schemas.microsoft.com/office/drawing/2014/main" id="{476F4AA3-D35C-E33D-4176-3B8A4C20D0AC}"/>
                </a:ext>
              </a:extLst>
            </p:cNvPr>
            <p:cNvSpPr>
              <a:spLocks/>
            </p:cNvSpPr>
            <p:nvPr/>
          </p:nvSpPr>
          <p:spPr bwMode="auto">
            <a:xfrm>
              <a:off x="4908517" y="4342993"/>
              <a:ext cx="25400" cy="9525"/>
            </a:xfrm>
            <a:custGeom>
              <a:avLst/>
              <a:gdLst>
                <a:gd name="T0" fmla="*/ 10 w 51"/>
                <a:gd name="T1" fmla="*/ 20 h 20"/>
                <a:gd name="T2" fmla="*/ 41 w 51"/>
                <a:gd name="T3" fmla="*/ 20 h 20"/>
                <a:gd name="T4" fmla="*/ 51 w 51"/>
                <a:gd name="T5" fmla="*/ 10 h 20"/>
                <a:gd name="T6" fmla="*/ 41 w 51"/>
                <a:gd name="T7" fmla="*/ 0 h 20"/>
                <a:gd name="T8" fmla="*/ 10 w 51"/>
                <a:gd name="T9" fmla="*/ 0 h 20"/>
                <a:gd name="T10" fmla="*/ 0 w 51"/>
                <a:gd name="T11" fmla="*/ 10 h 20"/>
                <a:gd name="T12" fmla="*/ 10 w 5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1" h="20">
                  <a:moveTo>
                    <a:pt x="10" y="20"/>
                  </a:moveTo>
                  <a:cubicBezTo>
                    <a:pt x="41" y="20"/>
                    <a:pt x="41" y="20"/>
                    <a:pt x="41" y="20"/>
                  </a:cubicBezTo>
                  <a:cubicBezTo>
                    <a:pt x="46" y="20"/>
                    <a:pt x="51" y="16"/>
                    <a:pt x="51" y="10"/>
                  </a:cubicBezTo>
                  <a:cubicBezTo>
                    <a:pt x="51" y="5"/>
                    <a:pt x="46" y="0"/>
                    <a:pt x="41" y="0"/>
                  </a:cubicBezTo>
                  <a:cubicBezTo>
                    <a:pt x="10" y="0"/>
                    <a:pt x="10" y="0"/>
                    <a:pt x="10" y="0"/>
                  </a:cubicBezTo>
                  <a:cubicBezTo>
                    <a:pt x="5" y="0"/>
                    <a:pt x="0" y="5"/>
                    <a:pt x="0" y="10"/>
                  </a:cubicBezTo>
                  <a:cubicBezTo>
                    <a:pt x="0" y="16"/>
                    <a:pt x="5" y="20"/>
                    <a:pt x="10"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64" name="Freeform 329">
              <a:extLst>
                <a:ext uri="{FF2B5EF4-FFF2-40B4-BE49-F238E27FC236}">
                  <a16:creationId xmlns:a16="http://schemas.microsoft.com/office/drawing/2014/main" id="{EE2FF667-9A4E-A40E-4004-959BAA267554}"/>
                </a:ext>
              </a:extLst>
            </p:cNvPr>
            <p:cNvSpPr>
              <a:spLocks/>
            </p:cNvSpPr>
            <p:nvPr/>
          </p:nvSpPr>
          <p:spPr bwMode="auto">
            <a:xfrm>
              <a:off x="4908517" y="4392206"/>
              <a:ext cx="25400" cy="11112"/>
            </a:xfrm>
            <a:custGeom>
              <a:avLst/>
              <a:gdLst>
                <a:gd name="T0" fmla="*/ 41 w 51"/>
                <a:gd name="T1" fmla="*/ 0 h 20"/>
                <a:gd name="T2" fmla="*/ 10 w 51"/>
                <a:gd name="T3" fmla="*/ 0 h 20"/>
                <a:gd name="T4" fmla="*/ 0 w 51"/>
                <a:gd name="T5" fmla="*/ 10 h 20"/>
                <a:gd name="T6" fmla="*/ 10 w 51"/>
                <a:gd name="T7" fmla="*/ 20 h 20"/>
                <a:gd name="T8" fmla="*/ 41 w 51"/>
                <a:gd name="T9" fmla="*/ 20 h 20"/>
                <a:gd name="T10" fmla="*/ 51 w 51"/>
                <a:gd name="T11" fmla="*/ 10 h 20"/>
                <a:gd name="T12" fmla="*/ 41 w 5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51" h="20">
                  <a:moveTo>
                    <a:pt x="41" y="0"/>
                  </a:moveTo>
                  <a:cubicBezTo>
                    <a:pt x="10" y="0"/>
                    <a:pt x="10" y="0"/>
                    <a:pt x="10" y="0"/>
                  </a:cubicBezTo>
                  <a:cubicBezTo>
                    <a:pt x="5" y="0"/>
                    <a:pt x="0" y="4"/>
                    <a:pt x="0" y="10"/>
                  </a:cubicBezTo>
                  <a:cubicBezTo>
                    <a:pt x="0" y="15"/>
                    <a:pt x="5" y="20"/>
                    <a:pt x="10" y="20"/>
                  </a:cubicBezTo>
                  <a:cubicBezTo>
                    <a:pt x="41" y="20"/>
                    <a:pt x="41" y="20"/>
                    <a:pt x="41" y="20"/>
                  </a:cubicBezTo>
                  <a:cubicBezTo>
                    <a:pt x="46" y="20"/>
                    <a:pt x="51" y="15"/>
                    <a:pt x="51" y="10"/>
                  </a:cubicBezTo>
                  <a:cubicBezTo>
                    <a:pt x="51" y="4"/>
                    <a:pt x="46" y="0"/>
                    <a:pt x="4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65" name="Freeform 330">
              <a:extLst>
                <a:ext uri="{FF2B5EF4-FFF2-40B4-BE49-F238E27FC236}">
                  <a16:creationId xmlns:a16="http://schemas.microsoft.com/office/drawing/2014/main" id="{537A2A85-217A-058E-1AE8-53B0B7B07FA4}"/>
                </a:ext>
              </a:extLst>
            </p:cNvPr>
            <p:cNvSpPr>
              <a:spLocks noEditPoints="1"/>
            </p:cNvSpPr>
            <p:nvPr/>
          </p:nvSpPr>
          <p:spPr bwMode="auto">
            <a:xfrm>
              <a:off x="4789454" y="4335056"/>
              <a:ext cx="68263" cy="76200"/>
            </a:xfrm>
            <a:custGeom>
              <a:avLst/>
              <a:gdLst>
                <a:gd name="T0" fmla="*/ 15 w 130"/>
                <a:gd name="T1" fmla="*/ 147 h 147"/>
                <a:gd name="T2" fmla="*/ 115 w 130"/>
                <a:gd name="T3" fmla="*/ 147 h 147"/>
                <a:gd name="T4" fmla="*/ 130 w 130"/>
                <a:gd name="T5" fmla="*/ 132 h 147"/>
                <a:gd name="T6" fmla="*/ 130 w 130"/>
                <a:gd name="T7" fmla="*/ 78 h 147"/>
                <a:gd name="T8" fmla="*/ 115 w 130"/>
                <a:gd name="T9" fmla="*/ 63 h 147"/>
                <a:gd name="T10" fmla="*/ 112 w 130"/>
                <a:gd name="T11" fmla="*/ 63 h 147"/>
                <a:gd name="T12" fmla="*/ 112 w 130"/>
                <a:gd name="T13" fmla="*/ 47 h 147"/>
                <a:gd name="T14" fmla="*/ 108 w 130"/>
                <a:gd name="T15" fmla="*/ 30 h 147"/>
                <a:gd name="T16" fmla="*/ 65 w 130"/>
                <a:gd name="T17" fmla="*/ 0 h 147"/>
                <a:gd name="T18" fmla="*/ 32 w 130"/>
                <a:gd name="T19" fmla="*/ 14 h 147"/>
                <a:gd name="T20" fmla="*/ 21 w 130"/>
                <a:gd name="T21" fmla="*/ 30 h 147"/>
                <a:gd name="T22" fmla="*/ 18 w 130"/>
                <a:gd name="T23" fmla="*/ 47 h 147"/>
                <a:gd name="T24" fmla="*/ 18 w 130"/>
                <a:gd name="T25" fmla="*/ 63 h 147"/>
                <a:gd name="T26" fmla="*/ 15 w 130"/>
                <a:gd name="T27" fmla="*/ 63 h 147"/>
                <a:gd name="T28" fmla="*/ 0 w 130"/>
                <a:gd name="T29" fmla="*/ 78 h 147"/>
                <a:gd name="T30" fmla="*/ 0 w 130"/>
                <a:gd name="T31" fmla="*/ 132 h 147"/>
                <a:gd name="T32" fmla="*/ 15 w 130"/>
                <a:gd name="T33" fmla="*/ 147 h 147"/>
                <a:gd name="T34" fmla="*/ 72 w 130"/>
                <a:gd name="T35" fmla="*/ 110 h 147"/>
                <a:gd name="T36" fmla="*/ 72 w 130"/>
                <a:gd name="T37" fmla="*/ 117 h 147"/>
                <a:gd name="T38" fmla="*/ 65 w 130"/>
                <a:gd name="T39" fmla="*/ 124 h 147"/>
                <a:gd name="T40" fmla="*/ 58 w 130"/>
                <a:gd name="T41" fmla="*/ 117 h 147"/>
                <a:gd name="T42" fmla="*/ 58 w 130"/>
                <a:gd name="T43" fmla="*/ 110 h 147"/>
                <a:gd name="T44" fmla="*/ 52 w 130"/>
                <a:gd name="T45" fmla="*/ 99 h 147"/>
                <a:gd name="T46" fmla="*/ 65 w 130"/>
                <a:gd name="T47" fmla="*/ 86 h 147"/>
                <a:gd name="T48" fmla="*/ 78 w 130"/>
                <a:gd name="T49" fmla="*/ 99 h 147"/>
                <a:gd name="T50" fmla="*/ 72 w 130"/>
                <a:gd name="T51" fmla="*/ 110 h 147"/>
                <a:gd name="T52" fmla="*/ 30 w 130"/>
                <a:gd name="T53" fmla="*/ 47 h 147"/>
                <a:gd name="T54" fmla="*/ 65 w 130"/>
                <a:gd name="T55" fmla="*/ 12 h 147"/>
                <a:gd name="T56" fmla="*/ 100 w 130"/>
                <a:gd name="T57" fmla="*/ 47 h 147"/>
                <a:gd name="T58" fmla="*/ 100 w 130"/>
                <a:gd name="T59" fmla="*/ 63 h 147"/>
                <a:gd name="T60" fmla="*/ 30 w 130"/>
                <a:gd name="T61" fmla="*/ 63 h 147"/>
                <a:gd name="T62" fmla="*/ 30 w 130"/>
                <a:gd name="T63" fmla="*/ 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147">
                  <a:moveTo>
                    <a:pt x="15" y="147"/>
                  </a:moveTo>
                  <a:cubicBezTo>
                    <a:pt x="115" y="147"/>
                    <a:pt x="115" y="147"/>
                    <a:pt x="115" y="147"/>
                  </a:cubicBezTo>
                  <a:cubicBezTo>
                    <a:pt x="123" y="147"/>
                    <a:pt x="130" y="140"/>
                    <a:pt x="130" y="132"/>
                  </a:cubicBezTo>
                  <a:cubicBezTo>
                    <a:pt x="130" y="78"/>
                    <a:pt x="130" y="78"/>
                    <a:pt x="130" y="78"/>
                  </a:cubicBezTo>
                  <a:cubicBezTo>
                    <a:pt x="130" y="70"/>
                    <a:pt x="123" y="63"/>
                    <a:pt x="115" y="63"/>
                  </a:cubicBezTo>
                  <a:cubicBezTo>
                    <a:pt x="112" y="63"/>
                    <a:pt x="112" y="63"/>
                    <a:pt x="112" y="63"/>
                  </a:cubicBezTo>
                  <a:cubicBezTo>
                    <a:pt x="112" y="63"/>
                    <a:pt x="112" y="53"/>
                    <a:pt x="112" y="47"/>
                  </a:cubicBezTo>
                  <a:cubicBezTo>
                    <a:pt x="111" y="39"/>
                    <a:pt x="108" y="30"/>
                    <a:pt x="108" y="30"/>
                  </a:cubicBezTo>
                  <a:cubicBezTo>
                    <a:pt x="102" y="13"/>
                    <a:pt x="85" y="0"/>
                    <a:pt x="65" y="0"/>
                  </a:cubicBezTo>
                  <a:cubicBezTo>
                    <a:pt x="53" y="0"/>
                    <a:pt x="41" y="5"/>
                    <a:pt x="32" y="14"/>
                  </a:cubicBezTo>
                  <a:cubicBezTo>
                    <a:pt x="27" y="18"/>
                    <a:pt x="24" y="24"/>
                    <a:pt x="21" y="30"/>
                  </a:cubicBezTo>
                  <a:cubicBezTo>
                    <a:pt x="21" y="30"/>
                    <a:pt x="19" y="35"/>
                    <a:pt x="18" y="47"/>
                  </a:cubicBezTo>
                  <a:cubicBezTo>
                    <a:pt x="18" y="63"/>
                    <a:pt x="18" y="63"/>
                    <a:pt x="18" y="63"/>
                  </a:cubicBezTo>
                  <a:cubicBezTo>
                    <a:pt x="15" y="63"/>
                    <a:pt x="15" y="63"/>
                    <a:pt x="15" y="63"/>
                  </a:cubicBezTo>
                  <a:cubicBezTo>
                    <a:pt x="7" y="63"/>
                    <a:pt x="0" y="70"/>
                    <a:pt x="0" y="78"/>
                  </a:cubicBezTo>
                  <a:cubicBezTo>
                    <a:pt x="0" y="132"/>
                    <a:pt x="0" y="132"/>
                    <a:pt x="0" y="132"/>
                  </a:cubicBezTo>
                  <a:cubicBezTo>
                    <a:pt x="0" y="140"/>
                    <a:pt x="7" y="147"/>
                    <a:pt x="15" y="147"/>
                  </a:cubicBezTo>
                  <a:close/>
                  <a:moveTo>
                    <a:pt x="72" y="110"/>
                  </a:moveTo>
                  <a:cubicBezTo>
                    <a:pt x="72" y="117"/>
                    <a:pt x="72" y="117"/>
                    <a:pt x="72" y="117"/>
                  </a:cubicBezTo>
                  <a:cubicBezTo>
                    <a:pt x="72" y="121"/>
                    <a:pt x="69" y="124"/>
                    <a:pt x="65" y="124"/>
                  </a:cubicBezTo>
                  <a:cubicBezTo>
                    <a:pt x="61" y="124"/>
                    <a:pt x="58" y="121"/>
                    <a:pt x="58" y="117"/>
                  </a:cubicBezTo>
                  <a:cubicBezTo>
                    <a:pt x="58" y="110"/>
                    <a:pt x="58" y="110"/>
                    <a:pt x="58" y="110"/>
                  </a:cubicBezTo>
                  <a:cubicBezTo>
                    <a:pt x="54" y="108"/>
                    <a:pt x="52" y="104"/>
                    <a:pt x="52" y="99"/>
                  </a:cubicBezTo>
                  <a:cubicBezTo>
                    <a:pt x="52" y="92"/>
                    <a:pt x="58" y="86"/>
                    <a:pt x="65" y="86"/>
                  </a:cubicBezTo>
                  <a:cubicBezTo>
                    <a:pt x="72" y="86"/>
                    <a:pt x="78" y="92"/>
                    <a:pt x="78" y="99"/>
                  </a:cubicBezTo>
                  <a:cubicBezTo>
                    <a:pt x="78" y="104"/>
                    <a:pt x="76" y="108"/>
                    <a:pt x="72" y="110"/>
                  </a:cubicBezTo>
                  <a:close/>
                  <a:moveTo>
                    <a:pt x="30" y="47"/>
                  </a:moveTo>
                  <a:cubicBezTo>
                    <a:pt x="30" y="27"/>
                    <a:pt x="46" y="12"/>
                    <a:pt x="65" y="12"/>
                  </a:cubicBezTo>
                  <a:cubicBezTo>
                    <a:pt x="84" y="12"/>
                    <a:pt x="100" y="27"/>
                    <a:pt x="100" y="47"/>
                  </a:cubicBezTo>
                  <a:cubicBezTo>
                    <a:pt x="100" y="63"/>
                    <a:pt x="100" y="63"/>
                    <a:pt x="100" y="63"/>
                  </a:cubicBezTo>
                  <a:cubicBezTo>
                    <a:pt x="30" y="63"/>
                    <a:pt x="30" y="63"/>
                    <a:pt x="30" y="63"/>
                  </a:cubicBezTo>
                  <a:lnTo>
                    <a:pt x="3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grpSp>
    </p:spTree>
    <p:extLst>
      <p:ext uri="{BB962C8B-B14F-4D97-AF65-F5344CB8AC3E}">
        <p14:creationId xmlns:p14="http://schemas.microsoft.com/office/powerpoint/2010/main" val="418561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1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Arrow: Right 112">
            <a:extLst>
              <a:ext uri="{FF2B5EF4-FFF2-40B4-BE49-F238E27FC236}">
                <a16:creationId xmlns:a16="http://schemas.microsoft.com/office/drawing/2014/main" id="{E9A23440-E5A5-DB02-C0A6-D2A6BA7BD854}"/>
              </a:ext>
            </a:extLst>
          </p:cNvPr>
          <p:cNvSpPr/>
          <p:nvPr/>
        </p:nvSpPr>
        <p:spPr>
          <a:xfrm rot="5400000">
            <a:off x="5189839" y="1573796"/>
            <a:ext cx="5119080" cy="4693428"/>
          </a:xfrm>
          <a:prstGeom prst="rightArrow">
            <a:avLst>
              <a:gd name="adj1" fmla="val 50000"/>
              <a:gd name="adj2" fmla="val 1251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
        <p:nvSpPr>
          <p:cNvPr id="6" name="Title 5">
            <a:extLst>
              <a:ext uri="{FF2B5EF4-FFF2-40B4-BE49-F238E27FC236}">
                <a16:creationId xmlns:a16="http://schemas.microsoft.com/office/drawing/2014/main" id="{B4C62F13-F732-7533-F55F-A93C41F691B4}"/>
              </a:ext>
            </a:extLst>
          </p:cNvPr>
          <p:cNvSpPr>
            <a:spLocks noGrp="1"/>
          </p:cNvSpPr>
          <p:nvPr>
            <p:ph type="title" idx="4294967295"/>
          </p:nvPr>
        </p:nvSpPr>
        <p:spPr>
          <a:xfrm>
            <a:off x="4245428" y="439839"/>
            <a:ext cx="7770863" cy="1107320"/>
          </a:xfrm>
        </p:spPr>
        <p:txBody>
          <a:bodyPr>
            <a:normAutofit/>
          </a:bodyPr>
          <a:lstStyle/>
          <a:p>
            <a:r>
              <a:rPr lang="en-US" sz="2800"/>
              <a:t>Leverage </a:t>
            </a:r>
            <a:r>
              <a:rPr lang="en-US" sz="2800">
                <a:gradFill>
                  <a:gsLst>
                    <a:gs pos="64000">
                      <a:schemeClr val="accent4"/>
                    </a:gs>
                    <a:gs pos="45000">
                      <a:schemeClr val="accent3"/>
                    </a:gs>
                    <a:gs pos="20000">
                      <a:schemeClr val="accent1"/>
                    </a:gs>
                  </a:gsLst>
                  <a:lin ang="10800000" scaled="1"/>
                </a:gradFill>
              </a:rPr>
              <a:t>EdgeLock® security</a:t>
            </a:r>
            <a:r>
              <a:rPr lang="en-US" sz="2800">
                <a:gradFill>
                  <a:gsLst>
                    <a:gs pos="63000">
                      <a:srgbClr val="84B270"/>
                    </a:gs>
                    <a:gs pos="69000">
                      <a:schemeClr val="accent4"/>
                    </a:gs>
                    <a:gs pos="53000">
                      <a:schemeClr val="accent3"/>
                    </a:gs>
                    <a:gs pos="43000">
                      <a:schemeClr val="accent1"/>
                    </a:gs>
                  </a:gsLst>
                  <a:lin ang="10800000" scaled="1"/>
                </a:gradFill>
              </a:rPr>
              <a:t>                                                    </a:t>
            </a:r>
            <a:r>
              <a:rPr lang="en-US" sz="2800">
                <a:solidFill>
                  <a:schemeClr val="tx1"/>
                </a:solidFill>
              </a:rPr>
              <a:t>to build </a:t>
            </a:r>
            <a:r>
              <a:rPr kumimoji="0" lang="en-US" sz="2800" b="1" i="0" u="none" strike="noStrike" kern="1200" cap="none" spc="0" normalizeH="0" baseline="0" noProof="0">
                <a:ln>
                  <a:noFill/>
                </a:ln>
                <a:solidFill>
                  <a:schemeClr val="tx1"/>
                </a:solidFill>
                <a:effectLst/>
                <a:uLnTx/>
                <a:uFillTx/>
                <a:latin typeface="Poppins SemiBold" panose="00000700000000000000" pitchFamily="2" charset="0"/>
                <a:ea typeface="+mn-ea"/>
                <a:cs typeface="Poppins SemiBold" panose="00000700000000000000" pitchFamily="2" charset="0"/>
              </a:rPr>
              <a:t>protections over device lifecycle</a:t>
            </a:r>
            <a:br>
              <a:rPr lang="en-US"/>
            </a:br>
            <a:endParaRPr lang="en-US">
              <a:gradFill>
                <a:gsLst>
                  <a:gs pos="100000">
                    <a:srgbClr val="FAB500"/>
                  </a:gs>
                  <a:gs pos="37000">
                    <a:srgbClr val="01B2D6"/>
                  </a:gs>
                  <a:gs pos="80000">
                    <a:srgbClr val="BCBE00"/>
                  </a:gs>
                  <a:gs pos="61000">
                    <a:srgbClr val="69CA00"/>
                  </a:gs>
                </a:gsLst>
                <a:lin ang="10800000" scaled="1"/>
              </a:gradFill>
              <a:latin typeface="Poppins SemiBold" panose="00000700000000000000" pitchFamily="2" charset="0"/>
              <a:cs typeface="Poppins SemiBold" panose="00000700000000000000" pitchFamily="2" charset="0"/>
            </a:endParaRPr>
          </a:p>
        </p:txBody>
      </p:sp>
      <p:pic>
        <p:nvPicPr>
          <p:cNvPr id="10" name="Picture Placeholder 9">
            <a:extLst>
              <a:ext uri="{FF2B5EF4-FFF2-40B4-BE49-F238E27FC236}">
                <a16:creationId xmlns:a16="http://schemas.microsoft.com/office/drawing/2014/main" id="{9B16ED51-EFC6-6C57-3947-8DCAF15AB4F8}"/>
              </a:ext>
            </a:extLst>
          </p:cNvPr>
          <p:cNvPicPr>
            <a:picLocks noGrp="1" noChangeAspect="1"/>
          </p:cNvPicPr>
          <p:nvPr>
            <p:ph type="pic" sz="quarter" idx="17"/>
          </p:nvPr>
        </p:nvPicPr>
        <p:blipFill>
          <a:blip r:embed="rId3" cstate="email">
            <a:grayscl/>
            <a:extLst>
              <a:ext uri="{28A0092B-C50C-407E-A947-70E740481C1C}">
                <a14:useLocalDpi xmlns:a14="http://schemas.microsoft.com/office/drawing/2010/main"/>
              </a:ext>
            </a:extLst>
          </a:blip>
          <a:srcRect/>
          <a:stretch/>
        </p:blipFill>
        <p:spPr>
          <a:xfrm>
            <a:off x="0" y="0"/>
            <a:ext cx="3590925" cy="6858000"/>
          </a:xfrm>
        </p:spPr>
      </p:pic>
      <p:sp>
        <p:nvSpPr>
          <p:cNvPr id="14" name="Rectangle: Rounded Corners 13">
            <a:extLst>
              <a:ext uri="{FF2B5EF4-FFF2-40B4-BE49-F238E27FC236}">
                <a16:creationId xmlns:a16="http://schemas.microsoft.com/office/drawing/2014/main" id="{85C043DA-6EAB-29C1-ECDC-758DABFD1CC5}"/>
              </a:ext>
            </a:extLst>
          </p:cNvPr>
          <p:cNvSpPr/>
          <p:nvPr/>
        </p:nvSpPr>
        <p:spPr>
          <a:xfrm>
            <a:off x="6446697" y="1568955"/>
            <a:ext cx="1546696" cy="270626"/>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0" normalizeH="0" baseline="0" noProof="0">
              <a:ln>
                <a:noFill/>
              </a:ln>
              <a:solidFill>
                <a:srgbClr val="000000"/>
              </a:solidFill>
              <a:effectLst/>
              <a:uLnTx/>
              <a:uFillTx/>
              <a:latin typeface="Poppins"/>
              <a:ea typeface="+mn-ea"/>
              <a:cs typeface="Poppins SemiBold" panose="00000700000000000000" pitchFamily="2" charset="0"/>
              <a:sym typeface="Arial"/>
            </a:endParaRPr>
          </a:p>
        </p:txBody>
      </p:sp>
      <p:sp>
        <p:nvSpPr>
          <p:cNvPr id="15" name="Rectangle: Rounded Corners 14">
            <a:extLst>
              <a:ext uri="{FF2B5EF4-FFF2-40B4-BE49-F238E27FC236}">
                <a16:creationId xmlns:a16="http://schemas.microsoft.com/office/drawing/2014/main" id="{2D1D7660-772E-F969-2823-EF329BA5DCC4}"/>
              </a:ext>
            </a:extLst>
          </p:cNvPr>
          <p:cNvSpPr/>
          <p:nvPr/>
        </p:nvSpPr>
        <p:spPr>
          <a:xfrm>
            <a:off x="8312563" y="1564035"/>
            <a:ext cx="1546696" cy="266262"/>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0" normalizeH="0" baseline="0" noProof="0">
              <a:ln>
                <a:noFill/>
              </a:ln>
              <a:solidFill>
                <a:srgbClr val="000000"/>
              </a:solidFill>
              <a:effectLst/>
              <a:uLnTx/>
              <a:uFillTx/>
              <a:latin typeface="Poppins"/>
              <a:ea typeface="+mn-ea"/>
              <a:cs typeface="Poppins SemiBold" panose="00000700000000000000" pitchFamily="2" charset="0"/>
              <a:sym typeface="Arial"/>
            </a:endParaRPr>
          </a:p>
        </p:txBody>
      </p:sp>
      <p:grpSp>
        <p:nvGrpSpPr>
          <p:cNvPr id="52" name="Group 51">
            <a:extLst>
              <a:ext uri="{FF2B5EF4-FFF2-40B4-BE49-F238E27FC236}">
                <a16:creationId xmlns:a16="http://schemas.microsoft.com/office/drawing/2014/main" id="{0FB1553C-30BD-9866-1FC4-376D2D378E89}"/>
              </a:ext>
            </a:extLst>
          </p:cNvPr>
          <p:cNvGrpSpPr/>
          <p:nvPr/>
        </p:nvGrpSpPr>
        <p:grpSpPr>
          <a:xfrm>
            <a:off x="2382023" y="1499428"/>
            <a:ext cx="9279216" cy="669241"/>
            <a:chOff x="3327633" y="519732"/>
            <a:chExt cx="1219684" cy="1110114"/>
          </a:xfrm>
        </p:grpSpPr>
        <p:sp>
          <p:nvSpPr>
            <p:cNvPr id="55" name="Round Same Side Corner Rectangle 22">
              <a:extLst>
                <a:ext uri="{FF2B5EF4-FFF2-40B4-BE49-F238E27FC236}">
                  <a16:creationId xmlns:a16="http://schemas.microsoft.com/office/drawing/2014/main" id="{D321019A-11B3-C9FA-B34E-CB676AD527D2}"/>
                </a:ext>
              </a:extLst>
            </p:cNvPr>
            <p:cNvSpPr/>
            <p:nvPr/>
          </p:nvSpPr>
          <p:spPr>
            <a:xfrm rot="5400000">
              <a:off x="3395835" y="478364"/>
              <a:ext cx="1110111" cy="1192853"/>
            </a:xfrm>
            <a:prstGeom prst="round2SameRect">
              <a:avLst>
                <a:gd name="adj1" fmla="val 10125"/>
                <a:gd name="adj2" fmla="val 0"/>
              </a:avLst>
            </a:prstGeom>
            <a:solidFill>
              <a:schemeClr val="bg1"/>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scene3d>
                <a:camera prst="orthographicFront">
                  <a:rot lat="0" lon="0" rev="540000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
          <p:nvSpPr>
            <p:cNvPr id="54" name="Rectangle: Rounded Corners 16">
              <a:extLst>
                <a:ext uri="{FF2B5EF4-FFF2-40B4-BE49-F238E27FC236}">
                  <a16:creationId xmlns:a16="http://schemas.microsoft.com/office/drawing/2014/main" id="{99E8E4B0-690D-7E2E-130B-57A4CFF49FF9}"/>
                </a:ext>
              </a:extLst>
            </p:cNvPr>
            <p:cNvSpPr/>
            <p:nvPr/>
          </p:nvSpPr>
          <p:spPr>
            <a:xfrm rot="16200000">
              <a:off x="2785993" y="1061372"/>
              <a:ext cx="1110111" cy="26831"/>
            </a:xfrm>
            <a:prstGeom prst="round2SameRect">
              <a:avLst>
                <a:gd name="adj1" fmla="val 50000"/>
                <a:gd name="adj2" fmla="val 0"/>
              </a:avLst>
            </a:prstGeom>
            <a:solidFill>
              <a:schemeClr val="accent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grpSp>
      <p:sp>
        <p:nvSpPr>
          <p:cNvPr id="8" name="Text Placeholder 4">
            <a:extLst>
              <a:ext uri="{FF2B5EF4-FFF2-40B4-BE49-F238E27FC236}">
                <a16:creationId xmlns:a16="http://schemas.microsoft.com/office/drawing/2014/main" id="{B5B33B51-196D-6E58-E6C9-CD06C08745BB}"/>
              </a:ext>
            </a:extLst>
          </p:cNvPr>
          <p:cNvSpPr txBox="1">
            <a:spLocks/>
          </p:cNvSpPr>
          <p:nvPr/>
        </p:nvSpPr>
        <p:spPr>
          <a:xfrm>
            <a:off x="2958915" y="1593057"/>
            <a:ext cx="1556658" cy="3777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000" kern="1200" smtClean="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smtClean="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smtClean="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0EAFE0"/>
                </a:solidFill>
                <a:effectLst/>
                <a:uLnTx/>
                <a:uFillTx/>
                <a:latin typeface="Poppins" panose="00000500000000000000" pitchFamily="2" charset="0"/>
                <a:ea typeface="+mn-ea"/>
                <a:cs typeface="Poppins" panose="00000500000000000000" pitchFamily="2" charset="0"/>
              </a:rPr>
              <a:t>Securely manufacture</a:t>
            </a:r>
          </a:p>
        </p:txBody>
      </p:sp>
      <p:grpSp>
        <p:nvGrpSpPr>
          <p:cNvPr id="57" name="Group 56">
            <a:extLst>
              <a:ext uri="{FF2B5EF4-FFF2-40B4-BE49-F238E27FC236}">
                <a16:creationId xmlns:a16="http://schemas.microsoft.com/office/drawing/2014/main" id="{D26CA2E7-E1B6-5F06-4605-DB8506D5625B}"/>
              </a:ext>
            </a:extLst>
          </p:cNvPr>
          <p:cNvGrpSpPr/>
          <p:nvPr/>
        </p:nvGrpSpPr>
        <p:grpSpPr>
          <a:xfrm>
            <a:off x="2387076" y="2504059"/>
            <a:ext cx="9274163" cy="1220466"/>
            <a:chOff x="3327633" y="514158"/>
            <a:chExt cx="1219684" cy="1115687"/>
          </a:xfrm>
        </p:grpSpPr>
        <p:sp>
          <p:nvSpPr>
            <p:cNvPr id="58" name="Round Same Side Corner Rectangle 22">
              <a:extLst>
                <a:ext uri="{FF2B5EF4-FFF2-40B4-BE49-F238E27FC236}">
                  <a16:creationId xmlns:a16="http://schemas.microsoft.com/office/drawing/2014/main" id="{1DF8C975-242A-F653-4E51-25F8300AE0F7}"/>
                </a:ext>
              </a:extLst>
            </p:cNvPr>
            <p:cNvSpPr/>
            <p:nvPr/>
          </p:nvSpPr>
          <p:spPr>
            <a:xfrm rot="5400000">
              <a:off x="3395842" y="478370"/>
              <a:ext cx="1110110" cy="1192840"/>
            </a:xfrm>
            <a:prstGeom prst="round2SameRect">
              <a:avLst>
                <a:gd name="adj1" fmla="val 10125"/>
                <a:gd name="adj2" fmla="val 0"/>
              </a:avLst>
            </a:prstGeom>
            <a:solidFill>
              <a:schemeClr val="bg1"/>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scene3d>
                <a:camera prst="orthographicFront">
                  <a:rot lat="0" lon="0" rev="540000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
          <p:nvSpPr>
            <p:cNvPr id="59" name="Rectangle: Rounded Corners 16">
              <a:extLst>
                <a:ext uri="{FF2B5EF4-FFF2-40B4-BE49-F238E27FC236}">
                  <a16:creationId xmlns:a16="http://schemas.microsoft.com/office/drawing/2014/main" id="{BCB81741-2B11-15F1-CF4B-212ACDD2667E}"/>
                </a:ext>
              </a:extLst>
            </p:cNvPr>
            <p:cNvSpPr/>
            <p:nvPr/>
          </p:nvSpPr>
          <p:spPr>
            <a:xfrm rot="16200000">
              <a:off x="2785999" y="1055792"/>
              <a:ext cx="1110113" cy="26845"/>
            </a:xfrm>
            <a:prstGeom prst="round2SameRect">
              <a:avLst>
                <a:gd name="adj1" fmla="val 50000"/>
                <a:gd name="adj2" fmla="val 0"/>
              </a:avLst>
            </a:prstGeom>
            <a:solidFill>
              <a:schemeClr val="accent3"/>
            </a:solidFill>
            <a:ln w="9525">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grpSp>
      <p:sp>
        <p:nvSpPr>
          <p:cNvPr id="60" name="Text Placeholder 4">
            <a:extLst>
              <a:ext uri="{FF2B5EF4-FFF2-40B4-BE49-F238E27FC236}">
                <a16:creationId xmlns:a16="http://schemas.microsoft.com/office/drawing/2014/main" id="{CD0F6E82-3EE4-FB07-BE6B-F7F6F04CC2A3}"/>
              </a:ext>
            </a:extLst>
          </p:cNvPr>
          <p:cNvSpPr txBox="1">
            <a:spLocks/>
          </p:cNvSpPr>
          <p:nvPr/>
        </p:nvSpPr>
        <p:spPr>
          <a:xfrm>
            <a:off x="2963092" y="2766907"/>
            <a:ext cx="1350767" cy="4616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000" kern="1200" smtClean="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smtClean="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smtClean="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69CA00"/>
                </a:solidFill>
                <a:effectLst/>
                <a:uLnTx/>
                <a:uFillTx/>
                <a:latin typeface="Poppins" panose="00000500000000000000" pitchFamily="2" charset="0"/>
                <a:ea typeface="+mn-ea"/>
                <a:cs typeface="Poppins" panose="00000500000000000000" pitchFamily="2" charset="0"/>
              </a:rPr>
              <a:t>Protect integrity and data</a:t>
            </a:r>
          </a:p>
        </p:txBody>
      </p:sp>
      <p:grpSp>
        <p:nvGrpSpPr>
          <p:cNvPr id="61" name="Group 60">
            <a:extLst>
              <a:ext uri="{FF2B5EF4-FFF2-40B4-BE49-F238E27FC236}">
                <a16:creationId xmlns:a16="http://schemas.microsoft.com/office/drawing/2014/main" id="{E76E66BC-7CC6-3099-8069-A72C8BF361DF}"/>
              </a:ext>
            </a:extLst>
          </p:cNvPr>
          <p:cNvGrpSpPr/>
          <p:nvPr/>
        </p:nvGrpSpPr>
        <p:grpSpPr>
          <a:xfrm>
            <a:off x="2396031" y="4065528"/>
            <a:ext cx="9265218" cy="678376"/>
            <a:chOff x="3327632" y="504568"/>
            <a:chExt cx="1219687" cy="1125267"/>
          </a:xfrm>
        </p:grpSpPr>
        <p:sp>
          <p:nvSpPr>
            <p:cNvPr id="62" name="Round Same Side Corner Rectangle 22">
              <a:extLst>
                <a:ext uri="{FF2B5EF4-FFF2-40B4-BE49-F238E27FC236}">
                  <a16:creationId xmlns:a16="http://schemas.microsoft.com/office/drawing/2014/main" id="{4C993AEA-78CE-4B0D-85BB-BC18F13A0846}"/>
                </a:ext>
              </a:extLst>
            </p:cNvPr>
            <p:cNvSpPr/>
            <p:nvPr/>
          </p:nvSpPr>
          <p:spPr>
            <a:xfrm rot="5400000">
              <a:off x="3394948" y="462299"/>
              <a:ext cx="1110101" cy="1194640"/>
            </a:xfrm>
            <a:prstGeom prst="round2SameRect">
              <a:avLst>
                <a:gd name="adj1" fmla="val 10125"/>
                <a:gd name="adj2" fmla="val 0"/>
              </a:avLst>
            </a:prstGeom>
            <a:solidFill>
              <a:schemeClr val="bg1"/>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scene3d>
                <a:camera prst="orthographicFront">
                  <a:rot lat="0" lon="0" rev="540000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
          <p:nvSpPr>
            <p:cNvPr id="63" name="Rectangle: Rounded Corners 16">
              <a:extLst>
                <a:ext uri="{FF2B5EF4-FFF2-40B4-BE49-F238E27FC236}">
                  <a16:creationId xmlns:a16="http://schemas.microsoft.com/office/drawing/2014/main" id="{61B1A1E3-6422-76EE-7AF1-23AC3A581066}"/>
                </a:ext>
              </a:extLst>
            </p:cNvPr>
            <p:cNvSpPr/>
            <p:nvPr/>
          </p:nvSpPr>
          <p:spPr>
            <a:xfrm rot="16200000">
              <a:off x="2785099" y="1062256"/>
              <a:ext cx="1110112" cy="25045"/>
            </a:xfrm>
            <a:prstGeom prst="round2SameRect">
              <a:avLst>
                <a:gd name="adj1" fmla="val 50000"/>
                <a:gd name="adj2" fmla="val 0"/>
              </a:avLst>
            </a:prstGeom>
            <a:solidFill>
              <a:schemeClr val="accent4"/>
            </a:solidFill>
            <a:ln w="9525">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grpSp>
      <p:sp>
        <p:nvSpPr>
          <p:cNvPr id="64" name="Text Placeholder 4">
            <a:extLst>
              <a:ext uri="{FF2B5EF4-FFF2-40B4-BE49-F238E27FC236}">
                <a16:creationId xmlns:a16="http://schemas.microsoft.com/office/drawing/2014/main" id="{912D2BBB-0201-34AB-509F-23E8FFEA3129}"/>
              </a:ext>
            </a:extLst>
          </p:cNvPr>
          <p:cNvSpPr txBox="1">
            <a:spLocks/>
          </p:cNvSpPr>
          <p:nvPr/>
        </p:nvSpPr>
        <p:spPr>
          <a:xfrm>
            <a:off x="2965547" y="4168299"/>
            <a:ext cx="1556658" cy="3777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000" kern="1200" smtClean="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smtClean="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smtClean="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F9B500"/>
                </a:solidFill>
                <a:effectLst/>
                <a:uLnTx/>
                <a:uFillTx/>
                <a:latin typeface="Poppins" panose="00000500000000000000" pitchFamily="2" charset="0"/>
                <a:ea typeface="+mn-ea"/>
                <a:cs typeface="Poppins" panose="00000500000000000000" pitchFamily="2" charset="0"/>
              </a:rPr>
              <a:t>Securely connect</a:t>
            </a:r>
          </a:p>
        </p:txBody>
      </p:sp>
      <p:grpSp>
        <p:nvGrpSpPr>
          <p:cNvPr id="65" name="Group 64">
            <a:extLst>
              <a:ext uri="{FF2B5EF4-FFF2-40B4-BE49-F238E27FC236}">
                <a16:creationId xmlns:a16="http://schemas.microsoft.com/office/drawing/2014/main" id="{D6589E72-1312-289A-D2FB-198DA38AB181}"/>
              </a:ext>
            </a:extLst>
          </p:cNvPr>
          <p:cNvGrpSpPr/>
          <p:nvPr/>
        </p:nvGrpSpPr>
        <p:grpSpPr>
          <a:xfrm>
            <a:off x="2396030" y="5091984"/>
            <a:ext cx="9272016" cy="1080352"/>
            <a:chOff x="3327633" y="519730"/>
            <a:chExt cx="1219685" cy="1110113"/>
          </a:xfrm>
        </p:grpSpPr>
        <p:sp>
          <p:nvSpPr>
            <p:cNvPr id="66" name="Round Same Side Corner Rectangle 22">
              <a:extLst>
                <a:ext uri="{FF2B5EF4-FFF2-40B4-BE49-F238E27FC236}">
                  <a16:creationId xmlns:a16="http://schemas.microsoft.com/office/drawing/2014/main" id="{A88B3C0D-28E9-B0B2-179D-6F43D84E3595}"/>
                </a:ext>
              </a:extLst>
            </p:cNvPr>
            <p:cNvSpPr/>
            <p:nvPr/>
          </p:nvSpPr>
          <p:spPr>
            <a:xfrm rot="5400000">
              <a:off x="3396846" y="479372"/>
              <a:ext cx="1110103" cy="1190840"/>
            </a:xfrm>
            <a:prstGeom prst="round2SameRect">
              <a:avLst>
                <a:gd name="adj1" fmla="val 10125"/>
                <a:gd name="adj2" fmla="val 0"/>
              </a:avLst>
            </a:prstGeom>
            <a:solidFill>
              <a:schemeClr val="bg1"/>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scene3d>
                <a:camera prst="orthographicFront">
                  <a:rot lat="0" lon="0" rev="540000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
          <p:nvSpPr>
            <p:cNvPr id="67" name="Rectangle: Rounded Corners 16">
              <a:extLst>
                <a:ext uri="{FF2B5EF4-FFF2-40B4-BE49-F238E27FC236}">
                  <a16:creationId xmlns:a16="http://schemas.microsoft.com/office/drawing/2014/main" id="{A4E6EE07-E36D-7C73-F88E-449A194F841D}"/>
                </a:ext>
              </a:extLst>
            </p:cNvPr>
            <p:cNvSpPr/>
            <p:nvPr/>
          </p:nvSpPr>
          <p:spPr>
            <a:xfrm rot="16200000">
              <a:off x="2786999" y="1060364"/>
              <a:ext cx="1110113" cy="28845"/>
            </a:xfrm>
            <a:prstGeom prst="round2SameRect">
              <a:avLst>
                <a:gd name="adj1" fmla="val 50000"/>
                <a:gd name="adj2" fmla="val 0"/>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grpSp>
      <p:sp>
        <p:nvSpPr>
          <p:cNvPr id="68" name="Text Placeholder 4">
            <a:extLst>
              <a:ext uri="{FF2B5EF4-FFF2-40B4-BE49-F238E27FC236}">
                <a16:creationId xmlns:a16="http://schemas.microsoft.com/office/drawing/2014/main" id="{EBB3AF3B-15D6-70D9-A76C-A706E764DBD1}"/>
              </a:ext>
            </a:extLst>
          </p:cNvPr>
          <p:cNvSpPr txBox="1">
            <a:spLocks/>
          </p:cNvSpPr>
          <p:nvPr/>
        </p:nvSpPr>
        <p:spPr>
          <a:xfrm>
            <a:off x="2965547" y="5312409"/>
            <a:ext cx="1556658" cy="8018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000" kern="1200" smtClean="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smtClean="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smtClean="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0068DF"/>
                </a:solidFill>
                <a:effectLst/>
                <a:uLnTx/>
                <a:uFillTx/>
                <a:latin typeface="Poppins" panose="00000500000000000000" pitchFamily="2" charset="0"/>
                <a:ea typeface="+mn-ea"/>
                <a:cs typeface="Poppins" panose="00000500000000000000" pitchFamily="2" charset="0"/>
              </a:rPr>
              <a:t>Detect, respond,</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0068DF"/>
                </a:solidFill>
                <a:effectLst/>
                <a:uLnTx/>
                <a:uFillTx/>
                <a:latin typeface="Poppins" panose="00000500000000000000" pitchFamily="2" charset="0"/>
                <a:ea typeface="+mn-ea"/>
                <a:cs typeface="Poppins" panose="00000500000000000000" pitchFamily="2" charset="0"/>
              </a:rPr>
              <a:t>recover</a:t>
            </a:r>
          </a:p>
        </p:txBody>
      </p:sp>
      <p:sp>
        <p:nvSpPr>
          <p:cNvPr id="81" name="TextBox 80">
            <a:extLst>
              <a:ext uri="{FF2B5EF4-FFF2-40B4-BE49-F238E27FC236}">
                <a16:creationId xmlns:a16="http://schemas.microsoft.com/office/drawing/2014/main" id="{AE0846E3-5661-2A8A-395B-CB1A5D6832D2}"/>
              </a:ext>
            </a:extLst>
          </p:cNvPr>
          <p:cNvSpPr txBox="1"/>
          <p:nvPr/>
        </p:nvSpPr>
        <p:spPr>
          <a:xfrm>
            <a:off x="4482027" y="1605133"/>
            <a:ext cx="1931687" cy="461665"/>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Encrypted install </a:t>
            </a:r>
          </a:p>
          <a:p>
            <a:pPr marL="173038" marR="0" lvl="0" indent="-173038"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	of firmware</a:t>
            </a:r>
          </a:p>
        </p:txBody>
      </p:sp>
      <p:sp>
        <p:nvSpPr>
          <p:cNvPr id="83" name="TextBox 82">
            <a:extLst>
              <a:ext uri="{FF2B5EF4-FFF2-40B4-BE49-F238E27FC236}">
                <a16:creationId xmlns:a16="http://schemas.microsoft.com/office/drawing/2014/main" id="{90F37487-76C1-0F55-534F-20C3B2E92EEE}"/>
              </a:ext>
            </a:extLst>
          </p:cNvPr>
          <p:cNvSpPr txBox="1"/>
          <p:nvPr/>
        </p:nvSpPr>
        <p:spPr>
          <a:xfrm>
            <a:off x="6348294" y="1604561"/>
            <a:ext cx="1938231" cy="461665"/>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Encrypted install of keys</a:t>
            </a:r>
          </a:p>
        </p:txBody>
      </p:sp>
      <p:sp>
        <p:nvSpPr>
          <p:cNvPr id="85" name="TextBox 84">
            <a:extLst>
              <a:ext uri="{FF2B5EF4-FFF2-40B4-BE49-F238E27FC236}">
                <a16:creationId xmlns:a16="http://schemas.microsoft.com/office/drawing/2014/main" id="{D7D9DAD9-6165-6EC4-9E40-2FA0BB76737A}"/>
              </a:ext>
            </a:extLst>
          </p:cNvPr>
          <p:cNvSpPr txBox="1"/>
          <p:nvPr/>
        </p:nvSpPr>
        <p:spPr>
          <a:xfrm>
            <a:off x="8197798" y="1603547"/>
            <a:ext cx="1738682"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Secure debug &amp; config</a:t>
            </a:r>
          </a:p>
        </p:txBody>
      </p:sp>
      <p:sp>
        <p:nvSpPr>
          <p:cNvPr id="89" name="TextBox 88">
            <a:extLst>
              <a:ext uri="{FF2B5EF4-FFF2-40B4-BE49-F238E27FC236}">
                <a16:creationId xmlns:a16="http://schemas.microsoft.com/office/drawing/2014/main" id="{00162440-BCF7-97DA-7F4F-601DC2DEA95E}"/>
              </a:ext>
            </a:extLst>
          </p:cNvPr>
          <p:cNvSpPr txBox="1"/>
          <p:nvPr/>
        </p:nvSpPr>
        <p:spPr>
          <a:xfrm>
            <a:off x="9825928" y="1600638"/>
            <a:ext cx="1672665"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Remote key install</a:t>
            </a:r>
          </a:p>
        </p:txBody>
      </p:sp>
      <p:sp>
        <p:nvSpPr>
          <p:cNvPr id="91" name="Rectangle: Rounded Corners 90">
            <a:extLst>
              <a:ext uri="{FF2B5EF4-FFF2-40B4-BE49-F238E27FC236}">
                <a16:creationId xmlns:a16="http://schemas.microsoft.com/office/drawing/2014/main" id="{3ED2049B-C2FB-8E97-BE47-87E48243203F}"/>
              </a:ext>
            </a:extLst>
          </p:cNvPr>
          <p:cNvSpPr/>
          <p:nvPr/>
        </p:nvSpPr>
        <p:spPr>
          <a:xfrm>
            <a:off x="6441175" y="5145141"/>
            <a:ext cx="1546696" cy="270626"/>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0" normalizeH="0" baseline="0" noProof="0">
              <a:ln>
                <a:noFill/>
              </a:ln>
              <a:solidFill>
                <a:srgbClr val="000000"/>
              </a:solidFill>
              <a:effectLst/>
              <a:uLnTx/>
              <a:uFillTx/>
              <a:latin typeface="Poppins"/>
              <a:ea typeface="+mn-ea"/>
              <a:cs typeface="Poppins SemiBold" panose="00000700000000000000" pitchFamily="2" charset="0"/>
              <a:sym typeface="Arial"/>
            </a:endParaRPr>
          </a:p>
        </p:txBody>
      </p:sp>
      <p:sp>
        <p:nvSpPr>
          <p:cNvPr id="92" name="Rectangle: Rounded Corners 91">
            <a:extLst>
              <a:ext uri="{FF2B5EF4-FFF2-40B4-BE49-F238E27FC236}">
                <a16:creationId xmlns:a16="http://schemas.microsoft.com/office/drawing/2014/main" id="{840817DA-3678-E5D9-9240-1BE04574D1A7}"/>
              </a:ext>
            </a:extLst>
          </p:cNvPr>
          <p:cNvSpPr/>
          <p:nvPr/>
        </p:nvSpPr>
        <p:spPr>
          <a:xfrm>
            <a:off x="8307041" y="5140221"/>
            <a:ext cx="1546696" cy="266262"/>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0" normalizeH="0" baseline="0" noProof="0">
              <a:ln>
                <a:noFill/>
              </a:ln>
              <a:solidFill>
                <a:srgbClr val="000000"/>
              </a:solidFill>
              <a:effectLst/>
              <a:uLnTx/>
              <a:uFillTx/>
              <a:latin typeface="Poppins"/>
              <a:ea typeface="+mn-ea"/>
              <a:cs typeface="Poppins SemiBold" panose="00000700000000000000" pitchFamily="2" charset="0"/>
              <a:sym typeface="Arial"/>
            </a:endParaRPr>
          </a:p>
        </p:txBody>
      </p:sp>
      <p:sp>
        <p:nvSpPr>
          <p:cNvPr id="93" name="TextBox 92">
            <a:extLst>
              <a:ext uri="{FF2B5EF4-FFF2-40B4-BE49-F238E27FC236}">
                <a16:creationId xmlns:a16="http://schemas.microsoft.com/office/drawing/2014/main" id="{5AF9DD4A-5CA2-5EC5-30E2-BFF4319F22F3}"/>
              </a:ext>
            </a:extLst>
          </p:cNvPr>
          <p:cNvSpPr txBox="1"/>
          <p:nvPr/>
        </p:nvSpPr>
        <p:spPr>
          <a:xfrm>
            <a:off x="4478288" y="5189553"/>
            <a:ext cx="1878613"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Measured</a:t>
            </a:r>
            <a:b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b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boot</a:t>
            </a:r>
          </a:p>
        </p:txBody>
      </p:sp>
      <p:sp>
        <p:nvSpPr>
          <p:cNvPr id="94" name="TextBox 93">
            <a:extLst>
              <a:ext uri="{FF2B5EF4-FFF2-40B4-BE49-F238E27FC236}">
                <a16:creationId xmlns:a16="http://schemas.microsoft.com/office/drawing/2014/main" id="{286A4927-3A13-C4EE-448F-34B0EEA9F8A8}"/>
              </a:ext>
            </a:extLst>
          </p:cNvPr>
          <p:cNvSpPr txBox="1"/>
          <p:nvPr/>
        </p:nvSpPr>
        <p:spPr>
          <a:xfrm>
            <a:off x="6348294" y="5187033"/>
            <a:ext cx="1938231"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SW attestation at runtime</a:t>
            </a:r>
          </a:p>
        </p:txBody>
      </p:sp>
      <p:sp>
        <p:nvSpPr>
          <p:cNvPr id="95" name="TextBox 94">
            <a:extLst>
              <a:ext uri="{FF2B5EF4-FFF2-40B4-BE49-F238E27FC236}">
                <a16:creationId xmlns:a16="http://schemas.microsoft.com/office/drawing/2014/main" id="{4DCD7400-4AFA-E50E-D74D-C438DBCFC526}"/>
              </a:ext>
            </a:extLst>
          </p:cNvPr>
          <p:cNvSpPr txBox="1"/>
          <p:nvPr/>
        </p:nvSpPr>
        <p:spPr>
          <a:xfrm>
            <a:off x="8132633" y="5188698"/>
            <a:ext cx="1512065"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Tamper detection</a:t>
            </a:r>
          </a:p>
        </p:txBody>
      </p:sp>
      <p:sp>
        <p:nvSpPr>
          <p:cNvPr id="96" name="TextBox 95">
            <a:extLst>
              <a:ext uri="{FF2B5EF4-FFF2-40B4-BE49-F238E27FC236}">
                <a16:creationId xmlns:a16="http://schemas.microsoft.com/office/drawing/2014/main" id="{E68C509C-D3A5-2F7E-41EA-2BB1E1F0EF38}"/>
              </a:ext>
            </a:extLst>
          </p:cNvPr>
          <p:cNvSpPr txBox="1"/>
          <p:nvPr/>
        </p:nvSpPr>
        <p:spPr>
          <a:xfrm>
            <a:off x="9810109" y="5188190"/>
            <a:ext cx="1672665"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Battery backed monitoring</a:t>
            </a:r>
          </a:p>
        </p:txBody>
      </p:sp>
      <p:sp>
        <p:nvSpPr>
          <p:cNvPr id="98" name="Rectangle: Rounded Corners 97">
            <a:extLst>
              <a:ext uri="{FF2B5EF4-FFF2-40B4-BE49-F238E27FC236}">
                <a16:creationId xmlns:a16="http://schemas.microsoft.com/office/drawing/2014/main" id="{8A57DDB7-FE4F-2932-E2FB-B06BE282AA61}"/>
              </a:ext>
            </a:extLst>
          </p:cNvPr>
          <p:cNvSpPr/>
          <p:nvPr/>
        </p:nvSpPr>
        <p:spPr>
          <a:xfrm>
            <a:off x="6441642" y="4128553"/>
            <a:ext cx="1546696" cy="270626"/>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0" normalizeH="0" baseline="0" noProof="0">
              <a:ln>
                <a:noFill/>
              </a:ln>
              <a:solidFill>
                <a:srgbClr val="000000"/>
              </a:solidFill>
              <a:effectLst/>
              <a:uLnTx/>
              <a:uFillTx/>
              <a:latin typeface="Poppins"/>
              <a:ea typeface="+mn-ea"/>
              <a:cs typeface="Poppins SemiBold" panose="00000700000000000000" pitchFamily="2" charset="0"/>
              <a:sym typeface="Arial"/>
            </a:endParaRPr>
          </a:p>
        </p:txBody>
      </p:sp>
      <p:sp>
        <p:nvSpPr>
          <p:cNvPr id="99" name="Rectangle: Rounded Corners 98">
            <a:extLst>
              <a:ext uri="{FF2B5EF4-FFF2-40B4-BE49-F238E27FC236}">
                <a16:creationId xmlns:a16="http://schemas.microsoft.com/office/drawing/2014/main" id="{05693A93-75D1-BFA0-0893-8296A6C68760}"/>
              </a:ext>
            </a:extLst>
          </p:cNvPr>
          <p:cNvSpPr/>
          <p:nvPr/>
        </p:nvSpPr>
        <p:spPr>
          <a:xfrm>
            <a:off x="8307508" y="4123633"/>
            <a:ext cx="1546696" cy="266262"/>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0" normalizeH="0" baseline="0" noProof="0">
              <a:ln>
                <a:noFill/>
              </a:ln>
              <a:solidFill>
                <a:srgbClr val="000000"/>
              </a:solidFill>
              <a:effectLst/>
              <a:uLnTx/>
              <a:uFillTx/>
              <a:latin typeface="Poppins"/>
              <a:ea typeface="+mn-ea"/>
              <a:cs typeface="Poppins SemiBold" panose="00000700000000000000" pitchFamily="2" charset="0"/>
              <a:sym typeface="Arial"/>
            </a:endParaRPr>
          </a:p>
        </p:txBody>
      </p:sp>
      <p:sp>
        <p:nvSpPr>
          <p:cNvPr id="100" name="TextBox 99">
            <a:extLst>
              <a:ext uri="{FF2B5EF4-FFF2-40B4-BE49-F238E27FC236}">
                <a16:creationId xmlns:a16="http://schemas.microsoft.com/office/drawing/2014/main" id="{7BF3E935-7560-1ED6-B0B3-025F6208053A}"/>
              </a:ext>
            </a:extLst>
          </p:cNvPr>
          <p:cNvSpPr txBox="1"/>
          <p:nvPr/>
        </p:nvSpPr>
        <p:spPr>
          <a:xfrm>
            <a:off x="4478017" y="4164731"/>
            <a:ext cx="1879080"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Device origin attestation</a:t>
            </a:r>
          </a:p>
        </p:txBody>
      </p:sp>
      <p:sp>
        <p:nvSpPr>
          <p:cNvPr id="101" name="TextBox 100">
            <a:extLst>
              <a:ext uri="{FF2B5EF4-FFF2-40B4-BE49-F238E27FC236}">
                <a16:creationId xmlns:a16="http://schemas.microsoft.com/office/drawing/2014/main" id="{E36345BC-3B05-A273-D425-2A4FFF289C4B}"/>
              </a:ext>
            </a:extLst>
          </p:cNvPr>
          <p:cNvSpPr txBox="1"/>
          <p:nvPr/>
        </p:nvSpPr>
        <p:spPr>
          <a:xfrm>
            <a:off x="6343239" y="4164159"/>
            <a:ext cx="1938231"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Secure communication</a:t>
            </a:r>
          </a:p>
        </p:txBody>
      </p:sp>
      <p:sp>
        <p:nvSpPr>
          <p:cNvPr id="102" name="TextBox 101">
            <a:extLst>
              <a:ext uri="{FF2B5EF4-FFF2-40B4-BE49-F238E27FC236}">
                <a16:creationId xmlns:a16="http://schemas.microsoft.com/office/drawing/2014/main" id="{6008C11B-CF0C-C906-3A33-C5283413D680}"/>
              </a:ext>
            </a:extLst>
          </p:cNvPr>
          <p:cNvSpPr txBox="1"/>
          <p:nvPr/>
        </p:nvSpPr>
        <p:spPr>
          <a:xfrm>
            <a:off x="8129032" y="4154001"/>
            <a:ext cx="1512065"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Accelerated networking </a:t>
            </a:r>
          </a:p>
        </p:txBody>
      </p:sp>
      <p:sp>
        <p:nvSpPr>
          <p:cNvPr id="103" name="TextBox 102">
            <a:extLst>
              <a:ext uri="{FF2B5EF4-FFF2-40B4-BE49-F238E27FC236}">
                <a16:creationId xmlns:a16="http://schemas.microsoft.com/office/drawing/2014/main" id="{C3EABCFF-B30C-CDE4-5D60-0D2C45DB712D}"/>
              </a:ext>
            </a:extLst>
          </p:cNvPr>
          <p:cNvSpPr txBox="1"/>
          <p:nvPr/>
        </p:nvSpPr>
        <p:spPr>
          <a:xfrm>
            <a:off x="9813827" y="4162226"/>
            <a:ext cx="1672665"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Remote key management</a:t>
            </a:r>
          </a:p>
        </p:txBody>
      </p:sp>
      <p:sp>
        <p:nvSpPr>
          <p:cNvPr id="105" name="TextBox 104">
            <a:extLst>
              <a:ext uri="{FF2B5EF4-FFF2-40B4-BE49-F238E27FC236}">
                <a16:creationId xmlns:a16="http://schemas.microsoft.com/office/drawing/2014/main" id="{3988108D-B834-A853-BBA3-62F3564A1FE2}"/>
              </a:ext>
            </a:extLst>
          </p:cNvPr>
          <p:cNvSpPr txBox="1"/>
          <p:nvPr/>
        </p:nvSpPr>
        <p:spPr>
          <a:xfrm>
            <a:off x="4482027" y="2615484"/>
            <a:ext cx="2017917"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Secure boot and initialization</a:t>
            </a:r>
          </a:p>
        </p:txBody>
      </p:sp>
      <p:sp>
        <p:nvSpPr>
          <p:cNvPr id="106" name="TextBox 105">
            <a:extLst>
              <a:ext uri="{FF2B5EF4-FFF2-40B4-BE49-F238E27FC236}">
                <a16:creationId xmlns:a16="http://schemas.microsoft.com/office/drawing/2014/main" id="{A6B5951B-251C-BCE3-13EF-A3D0FB048624}"/>
              </a:ext>
            </a:extLst>
          </p:cNvPr>
          <p:cNvSpPr txBox="1"/>
          <p:nvPr/>
        </p:nvSpPr>
        <p:spPr>
          <a:xfrm>
            <a:off x="6345927" y="2615348"/>
            <a:ext cx="1938231" cy="276999"/>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Secure update</a:t>
            </a:r>
          </a:p>
        </p:txBody>
      </p:sp>
      <p:sp>
        <p:nvSpPr>
          <p:cNvPr id="107" name="TextBox 106">
            <a:extLst>
              <a:ext uri="{FF2B5EF4-FFF2-40B4-BE49-F238E27FC236}">
                <a16:creationId xmlns:a16="http://schemas.microsoft.com/office/drawing/2014/main" id="{B7C6CB1F-1904-B48D-7F5A-DAA634E83A75}"/>
              </a:ext>
            </a:extLst>
          </p:cNvPr>
          <p:cNvSpPr txBox="1"/>
          <p:nvPr/>
        </p:nvSpPr>
        <p:spPr>
          <a:xfrm>
            <a:off x="8167835" y="2613042"/>
            <a:ext cx="1512065"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TrustZone® SW Isolation</a:t>
            </a:r>
          </a:p>
        </p:txBody>
      </p:sp>
      <p:sp>
        <p:nvSpPr>
          <p:cNvPr id="108" name="TextBox 107">
            <a:extLst>
              <a:ext uri="{FF2B5EF4-FFF2-40B4-BE49-F238E27FC236}">
                <a16:creationId xmlns:a16="http://schemas.microsoft.com/office/drawing/2014/main" id="{1F9131B7-9885-D4CF-8952-8497C706E264}"/>
              </a:ext>
            </a:extLst>
          </p:cNvPr>
          <p:cNvSpPr txBox="1"/>
          <p:nvPr/>
        </p:nvSpPr>
        <p:spPr>
          <a:xfrm>
            <a:off x="9820406" y="2611425"/>
            <a:ext cx="1840833"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Integrated enclave isolation</a:t>
            </a:r>
          </a:p>
        </p:txBody>
      </p:sp>
      <p:sp>
        <p:nvSpPr>
          <p:cNvPr id="109" name="TextBox 108">
            <a:extLst>
              <a:ext uri="{FF2B5EF4-FFF2-40B4-BE49-F238E27FC236}">
                <a16:creationId xmlns:a16="http://schemas.microsoft.com/office/drawing/2014/main" id="{EFEE2C54-9134-C489-F96C-220D9033DB19}"/>
              </a:ext>
            </a:extLst>
          </p:cNvPr>
          <p:cNvSpPr txBox="1"/>
          <p:nvPr/>
        </p:nvSpPr>
        <p:spPr>
          <a:xfrm>
            <a:off x="4482027" y="3184271"/>
            <a:ext cx="1859512"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Encrypted internal memory</a:t>
            </a:r>
          </a:p>
        </p:txBody>
      </p:sp>
      <p:sp>
        <p:nvSpPr>
          <p:cNvPr id="110" name="TextBox 109">
            <a:extLst>
              <a:ext uri="{FF2B5EF4-FFF2-40B4-BE49-F238E27FC236}">
                <a16:creationId xmlns:a16="http://schemas.microsoft.com/office/drawing/2014/main" id="{741ECC1F-260D-07BE-273D-6694AFD42010}"/>
              </a:ext>
            </a:extLst>
          </p:cNvPr>
          <p:cNvSpPr txBox="1"/>
          <p:nvPr/>
        </p:nvSpPr>
        <p:spPr>
          <a:xfrm>
            <a:off x="6342385" y="3185579"/>
            <a:ext cx="3534110" cy="276999"/>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Encrypted external memory</a:t>
            </a:r>
          </a:p>
        </p:txBody>
      </p:sp>
      <p:sp>
        <p:nvSpPr>
          <p:cNvPr id="111" name="TextBox 110">
            <a:extLst>
              <a:ext uri="{FF2B5EF4-FFF2-40B4-BE49-F238E27FC236}">
                <a16:creationId xmlns:a16="http://schemas.microsoft.com/office/drawing/2014/main" id="{ABDB1FF8-F77C-CDCE-4EDF-5EE976A201C2}"/>
              </a:ext>
            </a:extLst>
          </p:cNvPr>
          <p:cNvSpPr txBox="1"/>
          <p:nvPr/>
        </p:nvSpPr>
        <p:spPr>
          <a:xfrm>
            <a:off x="9825573" y="3181580"/>
            <a:ext cx="1512065" cy="461665"/>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Disk encryption</a:t>
            </a:r>
          </a:p>
        </p:txBody>
      </p:sp>
      <p:sp>
        <p:nvSpPr>
          <p:cNvPr id="114" name="TextBox 113">
            <a:extLst>
              <a:ext uri="{FF2B5EF4-FFF2-40B4-BE49-F238E27FC236}">
                <a16:creationId xmlns:a16="http://schemas.microsoft.com/office/drawing/2014/main" id="{93E2CFDE-0BFD-2885-B26D-965862D9B661}"/>
              </a:ext>
            </a:extLst>
          </p:cNvPr>
          <p:cNvSpPr txBox="1"/>
          <p:nvPr/>
        </p:nvSpPr>
        <p:spPr>
          <a:xfrm>
            <a:off x="6732399" y="6454436"/>
            <a:ext cx="1938231" cy="276999"/>
          </a:xfrm>
          <a:prstGeom prst="rect">
            <a:avLst/>
          </a:prstGeom>
          <a:noFill/>
        </p:spPr>
        <p:txBody>
          <a:bodyPr wrap="square">
            <a:spAutoFit/>
          </a:bodyPr>
          <a:lstStyle/>
          <a:p>
            <a:pPr marL="171450" marR="0" lvl="0" indent="-1714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IP Protection</a:t>
            </a:r>
          </a:p>
        </p:txBody>
      </p:sp>
      <p:sp>
        <p:nvSpPr>
          <p:cNvPr id="2" name="TextBox 1">
            <a:extLst>
              <a:ext uri="{FF2B5EF4-FFF2-40B4-BE49-F238E27FC236}">
                <a16:creationId xmlns:a16="http://schemas.microsoft.com/office/drawing/2014/main" id="{521AD1AE-727E-BEAA-2561-2F3D157C7E7E}"/>
              </a:ext>
            </a:extLst>
          </p:cNvPr>
          <p:cNvSpPr txBox="1"/>
          <p:nvPr/>
        </p:nvSpPr>
        <p:spPr>
          <a:xfrm>
            <a:off x="6367684" y="5743649"/>
            <a:ext cx="3534110" cy="276999"/>
          </a:xfrm>
          <a:prstGeom prst="rect">
            <a:avLst/>
          </a:prstGeom>
          <a:noFill/>
        </p:spPr>
        <p:txBody>
          <a:bodyPr wrap="square">
            <a:spAutoFit/>
          </a:bodyPr>
          <a:lstStyle>
            <a:defPPr>
              <a:defRPr lang="en-US"/>
            </a:defPPr>
            <a:lvl1pPr marL="171450" marR="0" lvl="0" indent="-171450" fontAlgn="base">
              <a:lnSpc>
                <a:spcPct val="100000"/>
              </a:lnSpc>
              <a:spcBef>
                <a:spcPct val="0"/>
              </a:spcBef>
              <a:spcAft>
                <a:spcPct val="0"/>
              </a:spcAft>
              <a:buClrTx/>
              <a:buSzTx/>
              <a:buFont typeface="Arial" panose="020B0604020202020204" pitchFamily="34" charset="0"/>
              <a:buChar char="•"/>
              <a:tabLst/>
              <a:defRPr kumimoji="0" sz="1200" b="0" i="0" u="none" strike="noStrike" spc="0" normalizeH="0">
                <a:ln>
                  <a:noFill/>
                </a:ln>
                <a:effectLst/>
                <a:uLnTx/>
                <a:uFillTx/>
                <a:cs typeface="Poppins SemiBold" panose="00000700000000000000" pitchFamily="2" charset="0"/>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SemiBold" panose="00000700000000000000" pitchFamily="2" charset="0"/>
                <a:sym typeface="Arial"/>
              </a:rPr>
              <a:t>Cyber Resilience Recovery</a:t>
            </a:r>
          </a:p>
        </p:txBody>
      </p:sp>
    </p:spTree>
    <p:extLst>
      <p:ext uri="{BB962C8B-B14F-4D97-AF65-F5344CB8AC3E}">
        <p14:creationId xmlns:p14="http://schemas.microsoft.com/office/powerpoint/2010/main" val="82222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D31668-3A8E-D3DC-1CAF-D29AD8907E4C}"/>
              </a:ext>
            </a:extLst>
          </p:cNvPr>
          <p:cNvSpPr/>
          <p:nvPr/>
        </p:nvSpPr>
        <p:spPr>
          <a:xfrm>
            <a:off x="0" y="-1"/>
            <a:ext cx="12192000" cy="13378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
        <p:nvSpPr>
          <p:cNvPr id="5" name="TextBox 4">
            <a:extLst>
              <a:ext uri="{FF2B5EF4-FFF2-40B4-BE49-F238E27FC236}">
                <a16:creationId xmlns:a16="http://schemas.microsoft.com/office/drawing/2014/main" id="{A461004B-6A6B-290B-E86E-CA52E869E13F}"/>
              </a:ext>
            </a:extLst>
          </p:cNvPr>
          <p:cNvSpPr txBox="1"/>
          <p:nvPr/>
        </p:nvSpPr>
        <p:spPr>
          <a:xfrm>
            <a:off x="4844702" y="525191"/>
            <a:ext cx="3803937"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Poppins"/>
                <a:ea typeface="+mn-ea"/>
                <a:cs typeface="+mn-cs"/>
              </a:rPr>
              <a:t>Securely manufacture</a:t>
            </a:r>
          </a:p>
        </p:txBody>
      </p:sp>
      <p:grpSp>
        <p:nvGrpSpPr>
          <p:cNvPr id="8" name="Group 7">
            <a:extLst>
              <a:ext uri="{FF2B5EF4-FFF2-40B4-BE49-F238E27FC236}">
                <a16:creationId xmlns:a16="http://schemas.microsoft.com/office/drawing/2014/main" id="{D84725BA-89BB-F603-E932-4D84218031C0}"/>
              </a:ext>
            </a:extLst>
          </p:cNvPr>
          <p:cNvGrpSpPr/>
          <p:nvPr/>
        </p:nvGrpSpPr>
        <p:grpSpPr>
          <a:xfrm>
            <a:off x="4155900" y="460223"/>
            <a:ext cx="375606" cy="409198"/>
            <a:chOff x="3604949" y="4558505"/>
            <a:chExt cx="195263" cy="212726"/>
          </a:xfrm>
          <a:solidFill>
            <a:schemeClr val="bg1"/>
          </a:solidFill>
        </p:grpSpPr>
        <p:sp>
          <p:nvSpPr>
            <p:cNvPr id="9" name="Freeform 1288">
              <a:extLst>
                <a:ext uri="{FF2B5EF4-FFF2-40B4-BE49-F238E27FC236}">
                  <a16:creationId xmlns:a16="http://schemas.microsoft.com/office/drawing/2014/main" id="{FDDD8B91-FE28-146F-CD78-E279EF29B55F}"/>
                </a:ext>
              </a:extLst>
            </p:cNvPr>
            <p:cNvSpPr>
              <a:spLocks noEditPoints="1"/>
            </p:cNvSpPr>
            <p:nvPr/>
          </p:nvSpPr>
          <p:spPr bwMode="auto">
            <a:xfrm>
              <a:off x="3604949" y="4601368"/>
              <a:ext cx="195263" cy="169863"/>
            </a:xfrm>
            <a:custGeom>
              <a:avLst/>
              <a:gdLst>
                <a:gd name="T0" fmla="*/ 352 w 361"/>
                <a:gd name="T1" fmla="*/ 92 h 317"/>
                <a:gd name="T2" fmla="*/ 334 w 361"/>
                <a:gd name="T3" fmla="*/ 92 h 317"/>
                <a:gd name="T4" fmla="*/ 228 w 361"/>
                <a:gd name="T5" fmla="*/ 145 h 317"/>
                <a:gd name="T6" fmla="*/ 228 w 361"/>
                <a:gd name="T7" fmla="*/ 109 h 317"/>
                <a:gd name="T8" fmla="*/ 219 w 361"/>
                <a:gd name="T9" fmla="*/ 92 h 317"/>
                <a:gd name="T10" fmla="*/ 200 w 361"/>
                <a:gd name="T11" fmla="*/ 92 h 317"/>
                <a:gd name="T12" fmla="*/ 94 w 361"/>
                <a:gd name="T13" fmla="*/ 145 h 317"/>
                <a:gd name="T14" fmla="*/ 94 w 361"/>
                <a:gd name="T15" fmla="*/ 19 h 317"/>
                <a:gd name="T16" fmla="*/ 75 w 361"/>
                <a:gd name="T17" fmla="*/ 0 h 317"/>
                <a:gd name="T18" fmla="*/ 19 w 361"/>
                <a:gd name="T19" fmla="*/ 0 h 317"/>
                <a:gd name="T20" fmla="*/ 0 w 361"/>
                <a:gd name="T21" fmla="*/ 19 h 317"/>
                <a:gd name="T22" fmla="*/ 0 w 361"/>
                <a:gd name="T23" fmla="*/ 298 h 317"/>
                <a:gd name="T24" fmla="*/ 19 w 361"/>
                <a:gd name="T25" fmla="*/ 317 h 317"/>
                <a:gd name="T26" fmla="*/ 342 w 361"/>
                <a:gd name="T27" fmla="*/ 317 h 317"/>
                <a:gd name="T28" fmla="*/ 361 w 361"/>
                <a:gd name="T29" fmla="*/ 298 h 317"/>
                <a:gd name="T30" fmla="*/ 361 w 361"/>
                <a:gd name="T31" fmla="*/ 109 h 317"/>
                <a:gd name="T32" fmla="*/ 352 w 361"/>
                <a:gd name="T33" fmla="*/ 92 h 317"/>
                <a:gd name="T34" fmla="*/ 334 w 361"/>
                <a:gd name="T35" fmla="*/ 290 h 317"/>
                <a:gd name="T36" fmla="*/ 27 w 361"/>
                <a:gd name="T37" fmla="*/ 290 h 317"/>
                <a:gd name="T38" fmla="*/ 27 w 361"/>
                <a:gd name="T39" fmla="*/ 27 h 317"/>
                <a:gd name="T40" fmla="*/ 67 w 361"/>
                <a:gd name="T41" fmla="*/ 27 h 317"/>
                <a:gd name="T42" fmla="*/ 67 w 361"/>
                <a:gd name="T43" fmla="*/ 175 h 317"/>
                <a:gd name="T44" fmla="*/ 71 w 361"/>
                <a:gd name="T45" fmla="*/ 182 h 317"/>
                <a:gd name="T46" fmla="*/ 79 w 361"/>
                <a:gd name="T47" fmla="*/ 182 h 317"/>
                <a:gd name="T48" fmla="*/ 201 w 361"/>
                <a:gd name="T49" fmla="*/ 121 h 317"/>
                <a:gd name="T50" fmla="*/ 201 w 361"/>
                <a:gd name="T51" fmla="*/ 175 h 317"/>
                <a:gd name="T52" fmla="*/ 204 w 361"/>
                <a:gd name="T53" fmla="*/ 182 h 317"/>
                <a:gd name="T54" fmla="*/ 212 w 361"/>
                <a:gd name="T55" fmla="*/ 182 h 317"/>
                <a:gd name="T56" fmla="*/ 334 w 361"/>
                <a:gd name="T57" fmla="*/ 121 h 317"/>
                <a:gd name="T58" fmla="*/ 334 w 361"/>
                <a:gd name="T59" fmla="*/ 29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1" h="317">
                  <a:moveTo>
                    <a:pt x="352" y="92"/>
                  </a:moveTo>
                  <a:cubicBezTo>
                    <a:pt x="347" y="89"/>
                    <a:pt x="340" y="89"/>
                    <a:pt x="334" y="92"/>
                  </a:cubicBezTo>
                  <a:cubicBezTo>
                    <a:pt x="228" y="145"/>
                    <a:pt x="228" y="145"/>
                    <a:pt x="228" y="145"/>
                  </a:cubicBezTo>
                  <a:cubicBezTo>
                    <a:pt x="228" y="109"/>
                    <a:pt x="228" y="109"/>
                    <a:pt x="228" y="109"/>
                  </a:cubicBezTo>
                  <a:cubicBezTo>
                    <a:pt x="228" y="102"/>
                    <a:pt x="224" y="96"/>
                    <a:pt x="219" y="92"/>
                  </a:cubicBezTo>
                  <a:cubicBezTo>
                    <a:pt x="213" y="89"/>
                    <a:pt x="206" y="89"/>
                    <a:pt x="200" y="92"/>
                  </a:cubicBezTo>
                  <a:cubicBezTo>
                    <a:pt x="94" y="145"/>
                    <a:pt x="94" y="145"/>
                    <a:pt x="94" y="145"/>
                  </a:cubicBezTo>
                  <a:cubicBezTo>
                    <a:pt x="94" y="19"/>
                    <a:pt x="94" y="19"/>
                    <a:pt x="94" y="19"/>
                  </a:cubicBezTo>
                  <a:cubicBezTo>
                    <a:pt x="94" y="9"/>
                    <a:pt x="86" y="0"/>
                    <a:pt x="75" y="0"/>
                  </a:cubicBezTo>
                  <a:cubicBezTo>
                    <a:pt x="19" y="0"/>
                    <a:pt x="19" y="0"/>
                    <a:pt x="19" y="0"/>
                  </a:cubicBezTo>
                  <a:cubicBezTo>
                    <a:pt x="9" y="0"/>
                    <a:pt x="0" y="9"/>
                    <a:pt x="0" y="19"/>
                  </a:cubicBezTo>
                  <a:cubicBezTo>
                    <a:pt x="0" y="298"/>
                    <a:pt x="0" y="298"/>
                    <a:pt x="0" y="298"/>
                  </a:cubicBezTo>
                  <a:cubicBezTo>
                    <a:pt x="0" y="308"/>
                    <a:pt x="9" y="317"/>
                    <a:pt x="19" y="317"/>
                  </a:cubicBezTo>
                  <a:cubicBezTo>
                    <a:pt x="342" y="317"/>
                    <a:pt x="342" y="317"/>
                    <a:pt x="342" y="317"/>
                  </a:cubicBezTo>
                  <a:cubicBezTo>
                    <a:pt x="353" y="317"/>
                    <a:pt x="361" y="308"/>
                    <a:pt x="361" y="298"/>
                  </a:cubicBezTo>
                  <a:cubicBezTo>
                    <a:pt x="361" y="109"/>
                    <a:pt x="361" y="109"/>
                    <a:pt x="361" y="109"/>
                  </a:cubicBezTo>
                  <a:cubicBezTo>
                    <a:pt x="361" y="102"/>
                    <a:pt x="358" y="96"/>
                    <a:pt x="352" y="92"/>
                  </a:cubicBezTo>
                  <a:close/>
                  <a:moveTo>
                    <a:pt x="334" y="290"/>
                  </a:moveTo>
                  <a:cubicBezTo>
                    <a:pt x="27" y="290"/>
                    <a:pt x="27" y="290"/>
                    <a:pt x="27" y="290"/>
                  </a:cubicBezTo>
                  <a:cubicBezTo>
                    <a:pt x="27" y="27"/>
                    <a:pt x="27" y="27"/>
                    <a:pt x="27" y="27"/>
                  </a:cubicBezTo>
                  <a:cubicBezTo>
                    <a:pt x="67" y="27"/>
                    <a:pt x="67" y="27"/>
                    <a:pt x="67" y="27"/>
                  </a:cubicBezTo>
                  <a:cubicBezTo>
                    <a:pt x="67" y="175"/>
                    <a:pt x="67" y="175"/>
                    <a:pt x="67" y="175"/>
                  </a:cubicBezTo>
                  <a:cubicBezTo>
                    <a:pt x="67" y="178"/>
                    <a:pt x="69" y="181"/>
                    <a:pt x="71" y="182"/>
                  </a:cubicBezTo>
                  <a:cubicBezTo>
                    <a:pt x="73" y="184"/>
                    <a:pt x="76" y="184"/>
                    <a:pt x="79" y="182"/>
                  </a:cubicBezTo>
                  <a:cubicBezTo>
                    <a:pt x="201" y="121"/>
                    <a:pt x="201" y="121"/>
                    <a:pt x="201" y="121"/>
                  </a:cubicBezTo>
                  <a:cubicBezTo>
                    <a:pt x="201" y="175"/>
                    <a:pt x="201" y="175"/>
                    <a:pt x="201" y="175"/>
                  </a:cubicBezTo>
                  <a:cubicBezTo>
                    <a:pt x="201" y="178"/>
                    <a:pt x="202" y="181"/>
                    <a:pt x="204" y="182"/>
                  </a:cubicBezTo>
                  <a:cubicBezTo>
                    <a:pt x="207" y="184"/>
                    <a:pt x="210" y="184"/>
                    <a:pt x="212" y="182"/>
                  </a:cubicBezTo>
                  <a:cubicBezTo>
                    <a:pt x="334" y="121"/>
                    <a:pt x="334" y="121"/>
                    <a:pt x="334" y="121"/>
                  </a:cubicBezTo>
                  <a:lnTo>
                    <a:pt x="334"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10" name="Freeform 1289">
              <a:extLst>
                <a:ext uri="{FF2B5EF4-FFF2-40B4-BE49-F238E27FC236}">
                  <a16:creationId xmlns:a16="http://schemas.microsoft.com/office/drawing/2014/main" id="{3F5B11B9-327B-7267-F05C-524D34B765F2}"/>
                </a:ext>
              </a:extLst>
            </p:cNvPr>
            <p:cNvSpPr>
              <a:spLocks/>
            </p:cNvSpPr>
            <p:nvPr/>
          </p:nvSpPr>
          <p:spPr bwMode="auto">
            <a:xfrm>
              <a:off x="3738299" y="4717255"/>
              <a:ext cx="23813" cy="23813"/>
            </a:xfrm>
            <a:custGeom>
              <a:avLst/>
              <a:gdLst>
                <a:gd name="T0" fmla="*/ 8 w 44"/>
                <a:gd name="T1" fmla="*/ 44 h 44"/>
                <a:gd name="T2" fmla="*/ 36 w 44"/>
                <a:gd name="T3" fmla="*/ 44 h 44"/>
                <a:gd name="T4" fmla="*/ 44 w 44"/>
                <a:gd name="T5" fmla="*/ 36 h 44"/>
                <a:gd name="T6" fmla="*/ 44 w 44"/>
                <a:gd name="T7" fmla="*/ 8 h 44"/>
                <a:gd name="T8" fmla="*/ 36 w 44"/>
                <a:gd name="T9" fmla="*/ 0 h 44"/>
                <a:gd name="T10" fmla="*/ 8 w 44"/>
                <a:gd name="T11" fmla="*/ 0 h 44"/>
                <a:gd name="T12" fmla="*/ 0 w 44"/>
                <a:gd name="T13" fmla="*/ 8 h 44"/>
                <a:gd name="T14" fmla="*/ 0 w 44"/>
                <a:gd name="T15" fmla="*/ 36 h 44"/>
                <a:gd name="T16" fmla="*/ 8 w 44"/>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8" y="44"/>
                  </a:moveTo>
                  <a:cubicBezTo>
                    <a:pt x="36" y="44"/>
                    <a:pt x="36" y="44"/>
                    <a:pt x="36" y="44"/>
                  </a:cubicBezTo>
                  <a:cubicBezTo>
                    <a:pt x="40" y="44"/>
                    <a:pt x="44" y="40"/>
                    <a:pt x="44" y="36"/>
                  </a:cubicBezTo>
                  <a:cubicBezTo>
                    <a:pt x="44" y="8"/>
                    <a:pt x="44" y="8"/>
                    <a:pt x="44" y="8"/>
                  </a:cubicBezTo>
                  <a:cubicBezTo>
                    <a:pt x="44" y="3"/>
                    <a:pt x="40" y="0"/>
                    <a:pt x="36" y="0"/>
                  </a:cubicBezTo>
                  <a:cubicBezTo>
                    <a:pt x="8" y="0"/>
                    <a:pt x="8" y="0"/>
                    <a:pt x="8" y="0"/>
                  </a:cubicBezTo>
                  <a:cubicBezTo>
                    <a:pt x="3" y="0"/>
                    <a:pt x="0" y="3"/>
                    <a:pt x="0" y="8"/>
                  </a:cubicBezTo>
                  <a:cubicBezTo>
                    <a:pt x="0" y="36"/>
                    <a:pt x="0" y="36"/>
                    <a:pt x="0" y="36"/>
                  </a:cubicBezTo>
                  <a:cubicBezTo>
                    <a:pt x="0" y="40"/>
                    <a:pt x="3" y="44"/>
                    <a:pt x="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11" name="Freeform 1290">
              <a:extLst>
                <a:ext uri="{FF2B5EF4-FFF2-40B4-BE49-F238E27FC236}">
                  <a16:creationId xmlns:a16="http://schemas.microsoft.com/office/drawing/2014/main" id="{11CAC73D-8728-7E4D-AEA7-FEF49FAB9538}"/>
                </a:ext>
              </a:extLst>
            </p:cNvPr>
            <p:cNvSpPr>
              <a:spLocks/>
            </p:cNvSpPr>
            <p:nvPr/>
          </p:nvSpPr>
          <p:spPr bwMode="auto">
            <a:xfrm>
              <a:off x="3690674" y="4717255"/>
              <a:ext cx="23813" cy="23813"/>
            </a:xfrm>
            <a:custGeom>
              <a:avLst/>
              <a:gdLst>
                <a:gd name="T0" fmla="*/ 36 w 44"/>
                <a:gd name="T1" fmla="*/ 0 h 44"/>
                <a:gd name="T2" fmla="*/ 8 w 44"/>
                <a:gd name="T3" fmla="*/ 0 h 44"/>
                <a:gd name="T4" fmla="*/ 0 w 44"/>
                <a:gd name="T5" fmla="*/ 8 h 44"/>
                <a:gd name="T6" fmla="*/ 0 w 44"/>
                <a:gd name="T7" fmla="*/ 36 h 44"/>
                <a:gd name="T8" fmla="*/ 8 w 44"/>
                <a:gd name="T9" fmla="*/ 44 h 44"/>
                <a:gd name="T10" fmla="*/ 36 w 44"/>
                <a:gd name="T11" fmla="*/ 44 h 44"/>
                <a:gd name="T12" fmla="*/ 44 w 44"/>
                <a:gd name="T13" fmla="*/ 36 h 44"/>
                <a:gd name="T14" fmla="*/ 44 w 44"/>
                <a:gd name="T15" fmla="*/ 8 h 44"/>
                <a:gd name="T16" fmla="*/ 36 w 44"/>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36" y="0"/>
                  </a:moveTo>
                  <a:cubicBezTo>
                    <a:pt x="8" y="0"/>
                    <a:pt x="8" y="0"/>
                    <a:pt x="8" y="0"/>
                  </a:cubicBezTo>
                  <a:cubicBezTo>
                    <a:pt x="3" y="0"/>
                    <a:pt x="0" y="3"/>
                    <a:pt x="0" y="8"/>
                  </a:cubicBezTo>
                  <a:cubicBezTo>
                    <a:pt x="0" y="36"/>
                    <a:pt x="0" y="36"/>
                    <a:pt x="0" y="36"/>
                  </a:cubicBezTo>
                  <a:cubicBezTo>
                    <a:pt x="0" y="40"/>
                    <a:pt x="3" y="44"/>
                    <a:pt x="8" y="44"/>
                  </a:cubicBezTo>
                  <a:cubicBezTo>
                    <a:pt x="36" y="44"/>
                    <a:pt x="36" y="44"/>
                    <a:pt x="36" y="44"/>
                  </a:cubicBezTo>
                  <a:cubicBezTo>
                    <a:pt x="40" y="44"/>
                    <a:pt x="44" y="40"/>
                    <a:pt x="44" y="36"/>
                  </a:cubicBezTo>
                  <a:cubicBezTo>
                    <a:pt x="44" y="8"/>
                    <a:pt x="44" y="8"/>
                    <a:pt x="44" y="8"/>
                  </a:cubicBezTo>
                  <a:cubicBezTo>
                    <a:pt x="44" y="3"/>
                    <a:pt x="40"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12" name="Freeform 1291">
              <a:extLst>
                <a:ext uri="{FF2B5EF4-FFF2-40B4-BE49-F238E27FC236}">
                  <a16:creationId xmlns:a16="http://schemas.microsoft.com/office/drawing/2014/main" id="{DFBC8D32-76F2-59FC-E885-DDC6E43DD60A}"/>
                </a:ext>
              </a:extLst>
            </p:cNvPr>
            <p:cNvSpPr>
              <a:spLocks/>
            </p:cNvSpPr>
            <p:nvPr/>
          </p:nvSpPr>
          <p:spPr bwMode="auto">
            <a:xfrm>
              <a:off x="3641461" y="4717255"/>
              <a:ext cx="25400" cy="23813"/>
            </a:xfrm>
            <a:custGeom>
              <a:avLst/>
              <a:gdLst>
                <a:gd name="T0" fmla="*/ 37 w 45"/>
                <a:gd name="T1" fmla="*/ 0 h 44"/>
                <a:gd name="T2" fmla="*/ 9 w 45"/>
                <a:gd name="T3" fmla="*/ 0 h 44"/>
                <a:gd name="T4" fmla="*/ 0 w 45"/>
                <a:gd name="T5" fmla="*/ 8 h 44"/>
                <a:gd name="T6" fmla="*/ 0 w 45"/>
                <a:gd name="T7" fmla="*/ 36 h 44"/>
                <a:gd name="T8" fmla="*/ 9 w 45"/>
                <a:gd name="T9" fmla="*/ 44 h 44"/>
                <a:gd name="T10" fmla="*/ 37 w 45"/>
                <a:gd name="T11" fmla="*/ 44 h 44"/>
                <a:gd name="T12" fmla="*/ 45 w 45"/>
                <a:gd name="T13" fmla="*/ 36 h 44"/>
                <a:gd name="T14" fmla="*/ 45 w 45"/>
                <a:gd name="T15" fmla="*/ 8 h 44"/>
                <a:gd name="T16" fmla="*/ 37 w 4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4">
                  <a:moveTo>
                    <a:pt x="37" y="0"/>
                  </a:moveTo>
                  <a:cubicBezTo>
                    <a:pt x="9" y="0"/>
                    <a:pt x="9" y="0"/>
                    <a:pt x="9" y="0"/>
                  </a:cubicBezTo>
                  <a:cubicBezTo>
                    <a:pt x="4" y="0"/>
                    <a:pt x="0" y="3"/>
                    <a:pt x="0" y="8"/>
                  </a:cubicBezTo>
                  <a:cubicBezTo>
                    <a:pt x="0" y="36"/>
                    <a:pt x="0" y="36"/>
                    <a:pt x="0" y="36"/>
                  </a:cubicBezTo>
                  <a:cubicBezTo>
                    <a:pt x="0" y="40"/>
                    <a:pt x="4" y="44"/>
                    <a:pt x="9" y="44"/>
                  </a:cubicBezTo>
                  <a:cubicBezTo>
                    <a:pt x="37" y="44"/>
                    <a:pt x="37" y="44"/>
                    <a:pt x="37" y="44"/>
                  </a:cubicBezTo>
                  <a:cubicBezTo>
                    <a:pt x="41" y="44"/>
                    <a:pt x="45" y="40"/>
                    <a:pt x="45" y="36"/>
                  </a:cubicBezTo>
                  <a:cubicBezTo>
                    <a:pt x="45" y="8"/>
                    <a:pt x="45" y="8"/>
                    <a:pt x="45" y="8"/>
                  </a:cubicBezTo>
                  <a:cubicBezTo>
                    <a:pt x="45" y="3"/>
                    <a:pt x="41"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13" name="Freeform 1292">
              <a:extLst>
                <a:ext uri="{FF2B5EF4-FFF2-40B4-BE49-F238E27FC236}">
                  <a16:creationId xmlns:a16="http://schemas.microsoft.com/office/drawing/2014/main" id="{52C043F2-EAB6-F00A-FE99-5EB54A63DAC7}"/>
                </a:ext>
              </a:extLst>
            </p:cNvPr>
            <p:cNvSpPr>
              <a:spLocks/>
            </p:cNvSpPr>
            <p:nvPr/>
          </p:nvSpPr>
          <p:spPr bwMode="auto">
            <a:xfrm>
              <a:off x="3698611" y="4558505"/>
              <a:ext cx="101600" cy="58738"/>
            </a:xfrm>
            <a:custGeom>
              <a:avLst/>
              <a:gdLst>
                <a:gd name="T0" fmla="*/ 5 w 188"/>
                <a:gd name="T1" fmla="*/ 32 h 109"/>
                <a:gd name="T2" fmla="*/ 5 w 188"/>
                <a:gd name="T3" fmla="*/ 32 h 109"/>
                <a:gd name="T4" fmla="*/ 18 w 188"/>
                <a:gd name="T5" fmla="*/ 38 h 109"/>
                <a:gd name="T6" fmla="*/ 102 w 188"/>
                <a:gd name="T7" fmla="*/ 42 h 109"/>
                <a:gd name="T8" fmla="*/ 161 w 188"/>
                <a:gd name="T9" fmla="*/ 102 h 109"/>
                <a:gd name="T10" fmla="*/ 172 w 188"/>
                <a:gd name="T11" fmla="*/ 108 h 109"/>
                <a:gd name="T12" fmla="*/ 174 w 188"/>
                <a:gd name="T13" fmla="*/ 107 h 109"/>
                <a:gd name="T14" fmla="*/ 181 w 188"/>
                <a:gd name="T15" fmla="*/ 104 h 109"/>
                <a:gd name="T16" fmla="*/ 181 w 188"/>
                <a:gd name="T17" fmla="*/ 104 h 109"/>
                <a:gd name="T18" fmla="*/ 187 w 188"/>
                <a:gd name="T19" fmla="*/ 99 h 109"/>
                <a:gd name="T20" fmla="*/ 187 w 188"/>
                <a:gd name="T21" fmla="*/ 92 h 109"/>
                <a:gd name="T22" fmla="*/ 113 w 188"/>
                <a:gd name="T23" fmla="*/ 17 h 109"/>
                <a:gd name="T24" fmla="*/ 8 w 188"/>
                <a:gd name="T25" fmla="*/ 12 h 109"/>
                <a:gd name="T26" fmla="*/ 8 w 188"/>
                <a:gd name="T27" fmla="*/ 12 h 109"/>
                <a:gd name="T28" fmla="*/ 2 w 188"/>
                <a:gd name="T29" fmla="*/ 25 h 109"/>
                <a:gd name="T30" fmla="*/ 5 w 188"/>
                <a:gd name="T31"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09">
                  <a:moveTo>
                    <a:pt x="5" y="32"/>
                  </a:moveTo>
                  <a:cubicBezTo>
                    <a:pt x="5" y="32"/>
                    <a:pt x="5" y="32"/>
                    <a:pt x="5" y="32"/>
                  </a:cubicBezTo>
                  <a:cubicBezTo>
                    <a:pt x="7" y="37"/>
                    <a:pt x="13" y="39"/>
                    <a:pt x="18" y="38"/>
                  </a:cubicBezTo>
                  <a:cubicBezTo>
                    <a:pt x="45" y="28"/>
                    <a:pt x="75" y="30"/>
                    <a:pt x="102" y="42"/>
                  </a:cubicBezTo>
                  <a:cubicBezTo>
                    <a:pt x="129" y="54"/>
                    <a:pt x="150" y="75"/>
                    <a:pt x="161" y="102"/>
                  </a:cubicBezTo>
                  <a:cubicBezTo>
                    <a:pt x="163" y="106"/>
                    <a:pt x="168" y="109"/>
                    <a:pt x="172" y="108"/>
                  </a:cubicBezTo>
                  <a:cubicBezTo>
                    <a:pt x="173" y="108"/>
                    <a:pt x="173" y="107"/>
                    <a:pt x="174" y="107"/>
                  </a:cubicBezTo>
                  <a:cubicBezTo>
                    <a:pt x="181" y="104"/>
                    <a:pt x="181" y="104"/>
                    <a:pt x="181" y="104"/>
                  </a:cubicBezTo>
                  <a:cubicBezTo>
                    <a:pt x="181" y="104"/>
                    <a:pt x="181" y="104"/>
                    <a:pt x="181" y="104"/>
                  </a:cubicBezTo>
                  <a:cubicBezTo>
                    <a:pt x="184" y="103"/>
                    <a:pt x="186" y="101"/>
                    <a:pt x="187" y="99"/>
                  </a:cubicBezTo>
                  <a:cubicBezTo>
                    <a:pt x="188" y="97"/>
                    <a:pt x="188" y="94"/>
                    <a:pt x="187" y="92"/>
                  </a:cubicBezTo>
                  <a:cubicBezTo>
                    <a:pt x="172" y="58"/>
                    <a:pt x="146" y="32"/>
                    <a:pt x="113" y="17"/>
                  </a:cubicBezTo>
                  <a:cubicBezTo>
                    <a:pt x="80" y="2"/>
                    <a:pt x="42" y="0"/>
                    <a:pt x="8" y="12"/>
                  </a:cubicBezTo>
                  <a:cubicBezTo>
                    <a:pt x="8" y="12"/>
                    <a:pt x="8" y="12"/>
                    <a:pt x="8" y="12"/>
                  </a:cubicBezTo>
                  <a:cubicBezTo>
                    <a:pt x="3" y="14"/>
                    <a:pt x="0" y="20"/>
                    <a:pt x="2" y="25"/>
                  </a:cubicBezTo>
                  <a:lnTo>
                    <a:pt x="5"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14" name="Freeform 1293">
              <a:extLst>
                <a:ext uri="{FF2B5EF4-FFF2-40B4-BE49-F238E27FC236}">
                  <a16:creationId xmlns:a16="http://schemas.microsoft.com/office/drawing/2014/main" id="{A14F9E63-37C0-A2D4-C5FD-FF1B9BAD250E}"/>
                </a:ext>
              </a:extLst>
            </p:cNvPr>
            <p:cNvSpPr>
              <a:spLocks/>
            </p:cNvSpPr>
            <p:nvPr/>
          </p:nvSpPr>
          <p:spPr bwMode="auto">
            <a:xfrm>
              <a:off x="3706549" y="4585493"/>
              <a:ext cx="68263" cy="44450"/>
            </a:xfrm>
            <a:custGeom>
              <a:avLst/>
              <a:gdLst>
                <a:gd name="T0" fmla="*/ 8 w 126"/>
                <a:gd name="T1" fmla="*/ 15 h 84"/>
                <a:gd name="T2" fmla="*/ 7 w 126"/>
                <a:gd name="T3" fmla="*/ 15 h 84"/>
                <a:gd name="T4" fmla="*/ 2 w 126"/>
                <a:gd name="T5" fmla="*/ 28 h 84"/>
                <a:gd name="T6" fmla="*/ 5 w 126"/>
                <a:gd name="T7" fmla="*/ 35 h 84"/>
                <a:gd name="T8" fmla="*/ 5 w 126"/>
                <a:gd name="T9" fmla="*/ 36 h 84"/>
                <a:gd name="T10" fmla="*/ 17 w 126"/>
                <a:gd name="T11" fmla="*/ 41 h 84"/>
                <a:gd name="T12" fmla="*/ 98 w 126"/>
                <a:gd name="T13" fmla="*/ 77 h 84"/>
                <a:gd name="T14" fmla="*/ 109 w 126"/>
                <a:gd name="T15" fmla="*/ 83 h 84"/>
                <a:gd name="T16" fmla="*/ 110 w 126"/>
                <a:gd name="T17" fmla="*/ 82 h 84"/>
                <a:gd name="T18" fmla="*/ 118 w 126"/>
                <a:gd name="T19" fmla="*/ 79 h 84"/>
                <a:gd name="T20" fmla="*/ 118 w 126"/>
                <a:gd name="T21" fmla="*/ 79 h 84"/>
                <a:gd name="T22" fmla="*/ 124 w 126"/>
                <a:gd name="T23" fmla="*/ 67 h 84"/>
                <a:gd name="T24" fmla="*/ 8 w 126"/>
                <a:gd name="T25" fmla="*/ 1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84">
                  <a:moveTo>
                    <a:pt x="8" y="15"/>
                  </a:moveTo>
                  <a:cubicBezTo>
                    <a:pt x="7" y="15"/>
                    <a:pt x="7" y="15"/>
                    <a:pt x="7" y="15"/>
                  </a:cubicBezTo>
                  <a:cubicBezTo>
                    <a:pt x="2" y="17"/>
                    <a:pt x="0" y="23"/>
                    <a:pt x="2" y="28"/>
                  </a:cubicBezTo>
                  <a:cubicBezTo>
                    <a:pt x="5" y="35"/>
                    <a:pt x="5" y="35"/>
                    <a:pt x="5" y="35"/>
                  </a:cubicBezTo>
                  <a:cubicBezTo>
                    <a:pt x="5" y="35"/>
                    <a:pt x="5" y="36"/>
                    <a:pt x="5" y="36"/>
                  </a:cubicBezTo>
                  <a:cubicBezTo>
                    <a:pt x="7" y="40"/>
                    <a:pt x="12" y="42"/>
                    <a:pt x="17" y="41"/>
                  </a:cubicBezTo>
                  <a:cubicBezTo>
                    <a:pt x="49" y="31"/>
                    <a:pt x="84" y="46"/>
                    <a:pt x="98" y="77"/>
                  </a:cubicBezTo>
                  <a:cubicBezTo>
                    <a:pt x="100" y="81"/>
                    <a:pt x="105" y="84"/>
                    <a:pt x="109" y="83"/>
                  </a:cubicBezTo>
                  <a:cubicBezTo>
                    <a:pt x="110" y="83"/>
                    <a:pt x="110" y="82"/>
                    <a:pt x="110" y="82"/>
                  </a:cubicBezTo>
                  <a:cubicBezTo>
                    <a:pt x="118" y="79"/>
                    <a:pt x="118" y="79"/>
                    <a:pt x="118" y="79"/>
                  </a:cubicBezTo>
                  <a:cubicBezTo>
                    <a:pt x="118" y="79"/>
                    <a:pt x="118" y="79"/>
                    <a:pt x="118" y="79"/>
                  </a:cubicBezTo>
                  <a:cubicBezTo>
                    <a:pt x="123" y="77"/>
                    <a:pt x="126" y="71"/>
                    <a:pt x="124" y="67"/>
                  </a:cubicBezTo>
                  <a:cubicBezTo>
                    <a:pt x="104" y="22"/>
                    <a:pt x="54" y="0"/>
                    <a:pt x="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grpSp>
      <p:sp>
        <p:nvSpPr>
          <p:cNvPr id="21" name="TextBox 20">
            <a:extLst>
              <a:ext uri="{FF2B5EF4-FFF2-40B4-BE49-F238E27FC236}">
                <a16:creationId xmlns:a16="http://schemas.microsoft.com/office/drawing/2014/main" id="{8CA2EF45-DE55-87FA-AC42-E48E0906A441}"/>
              </a:ext>
            </a:extLst>
          </p:cNvPr>
          <p:cNvSpPr txBox="1"/>
          <p:nvPr/>
        </p:nvSpPr>
        <p:spPr>
          <a:xfrm>
            <a:off x="530900" y="2180466"/>
            <a:ext cx="249883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Allows OEMs to </a:t>
            </a:r>
            <a:r>
              <a:rPr kumimoji="0" lang="en-US" sz="1200" b="0" i="0" u="none" strike="noStrike" kern="1200" cap="none" spc="0" normalizeH="0" baseline="0" noProof="0">
                <a:ln>
                  <a:noFill/>
                </a:ln>
                <a:solidFill>
                  <a:srgbClr val="000000"/>
                </a:solidFill>
                <a:effectLst/>
                <a:uLnTx/>
                <a:uFillTx/>
                <a:latin typeface="Poppins SemiBold"/>
                <a:ea typeface="+mn-ea"/>
                <a:cs typeface="+mn-cs"/>
              </a:rPr>
              <a:t>protect FW confidentiality &amp; SW IP </a:t>
            </a:r>
            <a:r>
              <a:rPr kumimoji="0" lang="en-US" sz="1200" b="0" i="0" u="none" strike="noStrike" kern="1200" cap="none" spc="0" normalizeH="0" baseline="0" noProof="0">
                <a:ln>
                  <a:noFill/>
                </a:ln>
                <a:solidFill>
                  <a:srgbClr val="000000"/>
                </a:solidFill>
                <a:effectLst/>
                <a:uLnTx/>
                <a:uFillTx/>
                <a:latin typeface="Poppins"/>
                <a:ea typeface="+mn-ea"/>
                <a:cs typeface="+mn-cs"/>
              </a:rPr>
              <a:t>while installed on chip by a third party (contract manufacturer)</a:t>
            </a:r>
          </a:p>
        </p:txBody>
      </p:sp>
      <p:sp>
        <p:nvSpPr>
          <p:cNvPr id="24" name="Rectangle: Rounded Corners 23">
            <a:extLst>
              <a:ext uri="{FF2B5EF4-FFF2-40B4-BE49-F238E27FC236}">
                <a16:creationId xmlns:a16="http://schemas.microsoft.com/office/drawing/2014/main" id="{170B6617-88C5-05A8-F6E8-28074CFB34BA}"/>
              </a:ext>
            </a:extLst>
          </p:cNvPr>
          <p:cNvSpPr/>
          <p:nvPr/>
        </p:nvSpPr>
        <p:spPr>
          <a:xfrm>
            <a:off x="468106" y="1588599"/>
            <a:ext cx="2561627" cy="37147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Encrypted install of FW</a:t>
            </a:r>
          </a:p>
        </p:txBody>
      </p:sp>
      <p:sp>
        <p:nvSpPr>
          <p:cNvPr id="25" name="Rectangle: Rounded Corners 24">
            <a:extLst>
              <a:ext uri="{FF2B5EF4-FFF2-40B4-BE49-F238E27FC236}">
                <a16:creationId xmlns:a16="http://schemas.microsoft.com/office/drawing/2014/main" id="{895667BA-6DC1-B79D-1BFD-EB0DEC2BD312}"/>
              </a:ext>
            </a:extLst>
          </p:cNvPr>
          <p:cNvSpPr/>
          <p:nvPr/>
        </p:nvSpPr>
        <p:spPr>
          <a:xfrm>
            <a:off x="3392692" y="1581878"/>
            <a:ext cx="2446494" cy="37147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Encrypted install of keys</a:t>
            </a:r>
          </a:p>
        </p:txBody>
      </p:sp>
      <p:sp>
        <p:nvSpPr>
          <p:cNvPr id="27" name="TextBox 26">
            <a:extLst>
              <a:ext uri="{FF2B5EF4-FFF2-40B4-BE49-F238E27FC236}">
                <a16:creationId xmlns:a16="http://schemas.microsoft.com/office/drawing/2014/main" id="{6E3AAAA4-BCEA-B2B4-7DE0-D1B481818F2B}"/>
              </a:ext>
            </a:extLst>
          </p:cNvPr>
          <p:cNvSpPr txBox="1"/>
          <p:nvPr/>
        </p:nvSpPr>
        <p:spPr>
          <a:xfrm>
            <a:off x="3392692" y="2199930"/>
            <a:ext cx="2446494"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Allows OEMs to </a:t>
            </a:r>
            <a:r>
              <a:rPr kumimoji="0" lang="en-US" sz="1200" b="0" i="0" u="none" strike="noStrike" kern="1200" cap="none" spc="0" normalizeH="0" baseline="0" noProof="0">
                <a:ln>
                  <a:noFill/>
                </a:ln>
                <a:solidFill>
                  <a:srgbClr val="000000"/>
                </a:solidFill>
                <a:effectLst/>
                <a:uLnTx/>
                <a:uFillTx/>
                <a:latin typeface="Poppins SemiBold"/>
                <a:ea typeface="+mn-ea"/>
                <a:cs typeface="+mn-cs"/>
              </a:rPr>
              <a:t>protect secrecy of keys </a:t>
            </a:r>
            <a:r>
              <a:rPr kumimoji="0" lang="en-US" sz="1200" b="0" i="0" u="none" strike="noStrike" kern="1200" cap="none" spc="0" normalizeH="0" baseline="0" noProof="0">
                <a:ln>
                  <a:noFill/>
                </a:ln>
                <a:solidFill>
                  <a:srgbClr val="000000"/>
                </a:solidFill>
                <a:effectLst/>
                <a:uLnTx/>
                <a:uFillTx/>
                <a:latin typeface="Poppins"/>
                <a:ea typeface="+mn-ea"/>
                <a:cs typeface="+mn-cs"/>
              </a:rPr>
              <a:t>(e.g., FW encryption keys and device access keys and passwords) while installed on chip at manufacturing by EdgeLock 2GO service or by other tools.</a:t>
            </a:r>
          </a:p>
        </p:txBody>
      </p:sp>
      <p:sp>
        <p:nvSpPr>
          <p:cNvPr id="28" name="Rectangle: Rounded Corners 27">
            <a:extLst>
              <a:ext uri="{FF2B5EF4-FFF2-40B4-BE49-F238E27FC236}">
                <a16:creationId xmlns:a16="http://schemas.microsoft.com/office/drawing/2014/main" id="{4624A9C8-38BD-4629-392B-A629390445F9}"/>
              </a:ext>
            </a:extLst>
          </p:cNvPr>
          <p:cNvSpPr/>
          <p:nvPr/>
        </p:nvSpPr>
        <p:spPr>
          <a:xfrm>
            <a:off x="6202145" y="1581878"/>
            <a:ext cx="2446494" cy="37147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Secure debug &amp; config.</a:t>
            </a:r>
          </a:p>
        </p:txBody>
      </p:sp>
      <p:sp>
        <p:nvSpPr>
          <p:cNvPr id="29" name="Rectangle: Rounded Corners 28">
            <a:extLst>
              <a:ext uri="{FF2B5EF4-FFF2-40B4-BE49-F238E27FC236}">
                <a16:creationId xmlns:a16="http://schemas.microsoft.com/office/drawing/2014/main" id="{D734B6CB-4B29-8B5E-AA94-8F7FE3198BC4}"/>
              </a:ext>
            </a:extLst>
          </p:cNvPr>
          <p:cNvSpPr/>
          <p:nvPr/>
        </p:nvSpPr>
        <p:spPr>
          <a:xfrm>
            <a:off x="9011598" y="1588599"/>
            <a:ext cx="2561627" cy="37147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Remote key install </a:t>
            </a:r>
          </a:p>
        </p:txBody>
      </p:sp>
      <p:sp>
        <p:nvSpPr>
          <p:cNvPr id="31" name="TextBox 30">
            <a:extLst>
              <a:ext uri="{FF2B5EF4-FFF2-40B4-BE49-F238E27FC236}">
                <a16:creationId xmlns:a16="http://schemas.microsoft.com/office/drawing/2014/main" id="{AC9942F5-5562-1AE9-E389-7C71047D2592}"/>
              </a:ext>
            </a:extLst>
          </p:cNvPr>
          <p:cNvSpPr txBox="1"/>
          <p:nvPr/>
        </p:nvSpPr>
        <p:spPr>
          <a:xfrm>
            <a:off x="6202145" y="2202841"/>
            <a:ext cx="2446494" cy="23852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SemiBold"/>
                <a:ea typeface="+mn-ea"/>
                <a:cs typeface="+mn-cs"/>
              </a:rPr>
              <a:t>Controlled disablement of debugging, programming (such as In System Programming) and testing </a:t>
            </a:r>
            <a:r>
              <a:rPr kumimoji="0" lang="en-US" sz="1200" b="0" i="0" u="none" strike="noStrike" kern="1200" cap="none" spc="0" normalizeH="0" baseline="0" noProof="0">
                <a:ln>
                  <a:noFill/>
                </a:ln>
                <a:solidFill>
                  <a:srgbClr val="000000"/>
                </a:solidFill>
                <a:effectLst/>
                <a:uLnTx/>
                <a:uFillTx/>
                <a:latin typeface="Poppins"/>
                <a:ea typeface="+mn-ea"/>
                <a:cs typeface="+mn-cs"/>
              </a:rPr>
              <a:t>facilities as well as the securing of debugging interfaces to prevent manipulation of the device state and extraction of sensitive data in field.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Makes use of </a:t>
            </a:r>
            <a:r>
              <a:rPr kumimoji="0" lang="en-US" sz="1200" b="0" i="0" u="none" strike="noStrike" kern="1200" cap="none" spc="0" normalizeH="0" baseline="0" noProof="0">
                <a:ln>
                  <a:noFill/>
                </a:ln>
                <a:solidFill>
                  <a:srgbClr val="000000"/>
                </a:solidFill>
                <a:effectLst/>
                <a:uLnTx/>
                <a:uFillTx/>
                <a:latin typeface="Poppins SemiBold"/>
                <a:ea typeface="+mn-ea"/>
                <a:cs typeface="+mn-cs"/>
              </a:rPr>
              <a:t>chip lifecycle management f</a:t>
            </a:r>
            <a:r>
              <a:rPr kumimoji="0" lang="en-US" sz="1200" b="0" i="0" u="none" strike="noStrike" kern="1200" cap="none" spc="0" normalizeH="0" baseline="0" noProof="0">
                <a:ln>
                  <a:noFill/>
                </a:ln>
                <a:solidFill>
                  <a:srgbClr val="000000"/>
                </a:solidFill>
                <a:effectLst/>
                <a:uLnTx/>
                <a:uFillTx/>
                <a:latin typeface="Poppins"/>
                <a:ea typeface="+mn-ea"/>
                <a:cs typeface="+mn-cs"/>
              </a:rPr>
              <a:t>eatures.</a:t>
            </a:r>
          </a:p>
        </p:txBody>
      </p:sp>
      <p:sp>
        <p:nvSpPr>
          <p:cNvPr id="33" name="TextBox 32">
            <a:extLst>
              <a:ext uri="{FF2B5EF4-FFF2-40B4-BE49-F238E27FC236}">
                <a16:creationId xmlns:a16="http://schemas.microsoft.com/office/drawing/2014/main" id="{457A182D-7782-57DC-01E5-3A4ECBED481F}"/>
              </a:ext>
            </a:extLst>
          </p:cNvPr>
          <p:cNvSpPr txBox="1"/>
          <p:nvPr/>
        </p:nvSpPr>
        <p:spPr>
          <a:xfrm>
            <a:off x="9011598" y="2164447"/>
            <a:ext cx="2561627" cy="42011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The remote key install allows to </a:t>
            </a:r>
            <a:r>
              <a:rPr kumimoji="0" lang="en-US" sz="1200" b="0" i="0" u="none" strike="noStrike" kern="1200" cap="none" spc="0" normalizeH="0" baseline="0" noProof="0">
                <a:ln>
                  <a:noFill/>
                </a:ln>
                <a:solidFill>
                  <a:srgbClr val="000000"/>
                </a:solidFill>
                <a:effectLst/>
                <a:uLnTx/>
                <a:uFillTx/>
                <a:latin typeface="Poppins SemiBold"/>
                <a:ea typeface="+mn-ea"/>
                <a:cs typeface="+mn-cs"/>
              </a:rPr>
              <a:t>seamlessly and securely install various keys and digital (X509) certificates </a:t>
            </a:r>
            <a:r>
              <a:rPr kumimoji="0" lang="en-US" sz="1200" b="0" i="0" u="none" strike="noStrike" kern="1200" cap="none" spc="0" normalizeH="0" baseline="0" noProof="0">
                <a:ln>
                  <a:noFill/>
                </a:ln>
                <a:solidFill>
                  <a:srgbClr val="000000"/>
                </a:solidFill>
                <a:effectLst/>
                <a:uLnTx/>
                <a:uFillTx/>
                <a:latin typeface="Poppins"/>
                <a:ea typeface="+mn-ea"/>
                <a:cs typeface="+mn-cs"/>
              </a:rPr>
              <a:t>on device, based on NXP cloud platform (NXP EdgeLock 2GO service).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Examples include device origin certificates/keys,  FW encryption keys, device access keys, cloud/backend connection keys, application credentials such as Matter Device Attestation Certificates (DAC), WPC Qi charging certificates, etc.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The install can be operated either at silicon distributor, in manufacturing, or over-the-air in field.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EdgeLock 2GO service features </a:t>
            </a:r>
            <a:r>
              <a:rPr kumimoji="0" lang="en-US" sz="1200" b="0" i="0" u="none" strike="noStrike" kern="1200" cap="none" spc="0" normalizeH="0" baseline="0" noProof="0">
                <a:ln>
                  <a:noFill/>
                </a:ln>
                <a:solidFill>
                  <a:srgbClr val="000000"/>
                </a:solidFill>
                <a:effectLst/>
                <a:uLnTx/>
                <a:uFillTx/>
                <a:latin typeface="Poppins SemiBold"/>
                <a:ea typeface="+mn-ea"/>
                <a:cs typeface="+mn-cs"/>
              </a:rPr>
              <a:t>overproduction control </a:t>
            </a:r>
            <a:r>
              <a:rPr kumimoji="0" lang="en-US" sz="1200" b="0" i="0" u="none" strike="noStrike" kern="1200" cap="none" spc="0" normalizeH="0" baseline="0" noProof="0">
                <a:ln>
                  <a:noFill/>
                </a:ln>
                <a:solidFill>
                  <a:srgbClr val="000000"/>
                </a:solidFill>
                <a:effectLst/>
                <a:uLnTx/>
                <a:uFillTx/>
                <a:latin typeface="Poppins"/>
                <a:ea typeface="+mn-ea"/>
                <a:cs typeface="+mn-cs"/>
              </a:rPr>
              <a:t>as well.</a:t>
            </a:r>
          </a:p>
        </p:txBody>
      </p:sp>
      <p:sp>
        <p:nvSpPr>
          <p:cNvPr id="37" name="Oval 36">
            <a:extLst>
              <a:ext uri="{FF2B5EF4-FFF2-40B4-BE49-F238E27FC236}">
                <a16:creationId xmlns:a16="http://schemas.microsoft.com/office/drawing/2014/main" id="{6E056789-30ED-6BD8-48E8-281980C6C23C}"/>
              </a:ext>
            </a:extLst>
          </p:cNvPr>
          <p:cNvSpPr/>
          <p:nvPr/>
        </p:nvSpPr>
        <p:spPr>
          <a:xfrm>
            <a:off x="401388" y="444481"/>
            <a:ext cx="457200" cy="4572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rPr>
              <a:t>1</a:t>
            </a:r>
          </a:p>
        </p:txBody>
      </p:sp>
      <p:sp>
        <p:nvSpPr>
          <p:cNvPr id="38" name="Arrow: Down 37">
            <a:extLst>
              <a:ext uri="{FF2B5EF4-FFF2-40B4-BE49-F238E27FC236}">
                <a16:creationId xmlns:a16="http://schemas.microsoft.com/office/drawing/2014/main" id="{21DF7EA5-8F79-87A4-71C4-9323E48C1D77}"/>
              </a:ext>
            </a:extLst>
          </p:cNvPr>
          <p:cNvSpPr/>
          <p:nvPr/>
        </p:nvSpPr>
        <p:spPr>
          <a:xfrm rot="16200000">
            <a:off x="11179526" y="365226"/>
            <a:ext cx="459179" cy="619185"/>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Tree>
    <p:extLst>
      <p:ext uri="{BB962C8B-B14F-4D97-AF65-F5344CB8AC3E}">
        <p14:creationId xmlns:p14="http://schemas.microsoft.com/office/powerpoint/2010/main" val="410587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8DB607-3E98-6EAA-89A7-80F05F2A3A45}"/>
              </a:ext>
            </a:extLst>
          </p:cNvPr>
          <p:cNvSpPr/>
          <p:nvPr/>
        </p:nvSpPr>
        <p:spPr>
          <a:xfrm>
            <a:off x="0" y="-1"/>
            <a:ext cx="12192000" cy="13378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
        <p:nvSpPr>
          <p:cNvPr id="5" name="TextBox 4">
            <a:extLst>
              <a:ext uri="{FF2B5EF4-FFF2-40B4-BE49-F238E27FC236}">
                <a16:creationId xmlns:a16="http://schemas.microsoft.com/office/drawing/2014/main" id="{A461004B-6A6B-290B-E86E-CA52E869E13F}"/>
              </a:ext>
            </a:extLst>
          </p:cNvPr>
          <p:cNvSpPr txBox="1"/>
          <p:nvPr/>
        </p:nvSpPr>
        <p:spPr>
          <a:xfrm>
            <a:off x="5175176" y="517918"/>
            <a:ext cx="284672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Poppins"/>
                <a:ea typeface="+mn-ea"/>
                <a:cs typeface="+mn-cs"/>
              </a:rPr>
              <a:t>Protect integrity</a:t>
            </a:r>
          </a:p>
        </p:txBody>
      </p:sp>
      <p:sp>
        <p:nvSpPr>
          <p:cNvPr id="21" name="TextBox 20">
            <a:extLst>
              <a:ext uri="{FF2B5EF4-FFF2-40B4-BE49-F238E27FC236}">
                <a16:creationId xmlns:a16="http://schemas.microsoft.com/office/drawing/2014/main" id="{8CA2EF45-DE55-87FA-AC42-E48E0906A441}"/>
              </a:ext>
            </a:extLst>
          </p:cNvPr>
          <p:cNvSpPr txBox="1"/>
          <p:nvPr/>
        </p:nvSpPr>
        <p:spPr>
          <a:xfrm>
            <a:off x="530900" y="2180466"/>
            <a:ext cx="2498833"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Ensures the </a:t>
            </a:r>
            <a:r>
              <a:rPr kumimoji="0" lang="en-US" sz="1200" b="0" i="0" u="none" strike="noStrike" kern="1200" cap="none" spc="0" normalizeH="0" baseline="0" noProof="0">
                <a:ln>
                  <a:noFill/>
                </a:ln>
                <a:solidFill>
                  <a:srgbClr val="000000"/>
                </a:solidFill>
                <a:effectLst/>
                <a:uLnTx/>
                <a:uFillTx/>
                <a:latin typeface="Poppins SemiBold"/>
                <a:ea typeface="+mn-ea"/>
                <a:cs typeface="+mn-cs"/>
              </a:rPr>
              <a:t>integrity, authenticity and version </a:t>
            </a:r>
            <a:r>
              <a:rPr kumimoji="0" lang="en-US" sz="1200" b="0" i="0" u="none" strike="noStrike" kern="1200" cap="none" spc="0" normalizeH="0" baseline="0" noProof="0">
                <a:ln>
                  <a:noFill/>
                </a:ln>
                <a:solidFill>
                  <a:srgbClr val="000000"/>
                </a:solidFill>
                <a:effectLst/>
                <a:uLnTx/>
                <a:uFillTx/>
                <a:latin typeface="Poppins"/>
                <a:ea typeface="+mn-ea"/>
                <a:cs typeface="+mn-cs"/>
              </a:rPr>
              <a:t>(rollback protection) of SW executed on the MCU/MPU.</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Implementation of this function can feature enhancements such as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Support of </a:t>
            </a:r>
            <a:r>
              <a:rPr kumimoji="0" lang="en-US" sz="1200" b="0" i="0" u="none" strike="noStrike" kern="1200" cap="none" spc="0" normalizeH="0" baseline="0" noProof="0">
                <a:ln>
                  <a:noFill/>
                </a:ln>
                <a:solidFill>
                  <a:srgbClr val="000000"/>
                </a:solidFill>
                <a:effectLst/>
                <a:uLnTx/>
                <a:uFillTx/>
                <a:latin typeface="Poppins SemiBold"/>
                <a:ea typeface="+mn-ea"/>
                <a:cs typeface="+mn-cs"/>
              </a:rPr>
              <a:t>encrypted boot </a:t>
            </a:r>
            <a:r>
              <a:rPr kumimoji="0" lang="en-US" sz="1200" b="0" i="0" u="none" strike="noStrike" kern="1200" cap="none" spc="0" normalizeH="0" baseline="0" noProof="0">
                <a:ln>
                  <a:noFill/>
                </a:ln>
                <a:solidFill>
                  <a:srgbClr val="000000"/>
                </a:solidFill>
                <a:effectLst/>
                <a:uLnTx/>
                <a:uFillTx/>
                <a:latin typeface="Poppins"/>
                <a:ea typeface="+mn-ea"/>
                <a:cs typeface="+mn-cs"/>
              </a:rPr>
              <a:t>code &amp; images,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SemiBold"/>
                <a:ea typeface="+mn-ea"/>
                <a:cs typeface="+mn-cs"/>
              </a:rPr>
              <a:t>Fast/accelerated mode</a:t>
            </a:r>
            <a:r>
              <a:rPr kumimoji="0" lang="en-US" sz="1200" b="0" i="0" u="none" strike="noStrike" kern="1200" cap="none" spc="0" normalizeH="0" baseline="0" noProof="0">
                <a:ln>
                  <a:noFill/>
                </a:ln>
                <a:solidFill>
                  <a:srgbClr val="000000"/>
                </a:solidFill>
                <a:effectLst/>
                <a:uLnTx/>
                <a:uFillTx/>
                <a:latin typeface="Poppins"/>
                <a:ea typeface="+mn-ea"/>
                <a:cs typeface="+mn-cs"/>
              </a:rPr>
              <a:t> (for energy saving or fast device start-up)</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SemiBold"/>
                <a:ea typeface="+mn-ea"/>
                <a:cs typeface="+mn-cs"/>
              </a:rPr>
              <a:t>Quantum safe mode </a:t>
            </a:r>
            <a:r>
              <a:rPr kumimoji="0" lang="en-US" sz="1200" b="0" i="0" u="none" strike="noStrike" kern="1200" cap="none" spc="0" normalizeH="0" baseline="0" noProof="0">
                <a:ln>
                  <a:noFill/>
                </a:ln>
                <a:solidFill>
                  <a:srgbClr val="000000"/>
                </a:solidFill>
                <a:effectLst/>
                <a:uLnTx/>
                <a:uFillTx/>
                <a:latin typeface="Poppins"/>
                <a:ea typeface="+mn-ea"/>
                <a:cs typeface="+mn-cs"/>
              </a:rPr>
              <a:t>verification based on AES-256 or asymmetric Post Quantum Cryptography (PQC)</a:t>
            </a:r>
          </a:p>
        </p:txBody>
      </p:sp>
      <p:sp>
        <p:nvSpPr>
          <p:cNvPr id="24" name="Rectangle: Rounded Corners 23">
            <a:extLst>
              <a:ext uri="{FF2B5EF4-FFF2-40B4-BE49-F238E27FC236}">
                <a16:creationId xmlns:a16="http://schemas.microsoft.com/office/drawing/2014/main" id="{170B6617-88C5-05A8-F6E8-28074CFB34BA}"/>
              </a:ext>
            </a:extLst>
          </p:cNvPr>
          <p:cNvSpPr/>
          <p:nvPr/>
        </p:nvSpPr>
        <p:spPr>
          <a:xfrm>
            <a:off x="468106" y="1588599"/>
            <a:ext cx="2561627" cy="3714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Secure boot/initialization</a:t>
            </a:r>
          </a:p>
        </p:txBody>
      </p:sp>
      <p:sp>
        <p:nvSpPr>
          <p:cNvPr id="25" name="Rectangle: Rounded Corners 24">
            <a:extLst>
              <a:ext uri="{FF2B5EF4-FFF2-40B4-BE49-F238E27FC236}">
                <a16:creationId xmlns:a16="http://schemas.microsoft.com/office/drawing/2014/main" id="{895667BA-6DC1-B79D-1BFD-EB0DEC2BD312}"/>
              </a:ext>
            </a:extLst>
          </p:cNvPr>
          <p:cNvSpPr/>
          <p:nvPr/>
        </p:nvSpPr>
        <p:spPr>
          <a:xfrm>
            <a:off x="3392692" y="1581878"/>
            <a:ext cx="2446494" cy="3714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Secure update</a:t>
            </a:r>
          </a:p>
        </p:txBody>
      </p:sp>
      <p:sp>
        <p:nvSpPr>
          <p:cNvPr id="27" name="TextBox 26">
            <a:extLst>
              <a:ext uri="{FF2B5EF4-FFF2-40B4-BE49-F238E27FC236}">
                <a16:creationId xmlns:a16="http://schemas.microsoft.com/office/drawing/2014/main" id="{6E3AAAA4-BCEA-B2B4-7DE0-D1B481818F2B}"/>
              </a:ext>
            </a:extLst>
          </p:cNvPr>
          <p:cNvSpPr txBox="1"/>
          <p:nvPr/>
        </p:nvSpPr>
        <p:spPr>
          <a:xfrm>
            <a:off x="3392692" y="2199930"/>
            <a:ext cx="2446494"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On NXP MCUs, secure update </a:t>
            </a:r>
            <a:r>
              <a:rPr kumimoji="0" lang="en-US" sz="1200" b="0" i="0" u="none" strike="noStrike" kern="1200" cap="none" spc="0" normalizeH="0" baseline="0" noProof="0">
                <a:ln>
                  <a:noFill/>
                </a:ln>
                <a:solidFill>
                  <a:srgbClr val="000000"/>
                </a:solidFill>
                <a:effectLst/>
                <a:uLnTx/>
                <a:uFillTx/>
                <a:latin typeface="Poppins SemiBold"/>
                <a:ea typeface="+mn-ea"/>
                <a:cs typeface="+mn-cs"/>
              </a:rPr>
              <a:t>authenticates &amp; decrypts </a:t>
            </a:r>
            <a:r>
              <a:rPr kumimoji="0" lang="en-US" sz="1200" b="0" i="0" u="none" strike="noStrike" kern="1200" cap="none" spc="0" normalizeH="0" baseline="0" noProof="0">
                <a:ln>
                  <a:noFill/>
                </a:ln>
                <a:solidFill>
                  <a:srgbClr val="000000"/>
                </a:solidFill>
                <a:effectLst/>
                <a:uLnTx/>
                <a:uFillTx/>
                <a:latin typeface="Poppins"/>
                <a:ea typeface="+mn-ea"/>
                <a:cs typeface="+mn-cs"/>
              </a:rPr>
              <a:t>a downloaded update image (container) before storing it on FLASH partition in case of dual bank system.</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On NXP MPUs, it </a:t>
            </a:r>
            <a:r>
              <a:rPr kumimoji="0" lang="en-US" sz="1200" b="0" i="0" u="none" strike="noStrike" kern="1200" cap="none" spc="0" normalizeH="0" baseline="0" noProof="0">
                <a:ln>
                  <a:noFill/>
                </a:ln>
                <a:solidFill>
                  <a:srgbClr val="000000"/>
                </a:solidFill>
                <a:effectLst/>
                <a:uLnTx/>
                <a:uFillTx/>
                <a:latin typeface="Poppins SemiBold"/>
                <a:ea typeface="+mn-ea"/>
                <a:cs typeface="+mn-cs"/>
              </a:rPr>
              <a:t>provides crypto and key management support </a:t>
            </a:r>
            <a:r>
              <a:rPr kumimoji="0" lang="en-US" sz="1200" b="0" i="0" u="none" strike="noStrike" kern="1200" cap="none" spc="0" normalizeH="0" baseline="0" noProof="0">
                <a:ln>
                  <a:noFill/>
                </a:ln>
                <a:solidFill>
                  <a:srgbClr val="000000"/>
                </a:solidFill>
                <a:effectLst/>
                <a:uLnTx/>
                <a:uFillTx/>
                <a:latin typeface="Poppins"/>
                <a:ea typeface="+mn-ea"/>
                <a:cs typeface="+mn-cs"/>
              </a:rPr>
              <a:t>to OS for SW update verification.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In addition to verification of updates in offline mode and when combined with secure connection function featuring mutual authentication, the secure update function includes the </a:t>
            </a:r>
            <a:r>
              <a:rPr kumimoji="0" lang="en-US" sz="1200" b="0" i="0" u="none" strike="noStrike" kern="1200" cap="none" spc="0" normalizeH="0" baseline="0" noProof="0">
                <a:ln>
                  <a:noFill/>
                </a:ln>
                <a:solidFill>
                  <a:srgbClr val="000000"/>
                </a:solidFill>
                <a:effectLst/>
                <a:uLnTx/>
                <a:uFillTx/>
                <a:latin typeface="Poppins SemiBold"/>
                <a:ea typeface="+mn-ea"/>
                <a:cs typeface="+mn-cs"/>
              </a:rPr>
              <a:t>secure distribution of SW </a:t>
            </a:r>
            <a:r>
              <a:rPr kumimoji="0" lang="en-US" sz="1200" b="0" i="0" u="none" strike="noStrike" kern="1200" cap="none" spc="0" normalizeH="0" baseline="0" noProof="0">
                <a:ln>
                  <a:noFill/>
                </a:ln>
                <a:solidFill>
                  <a:srgbClr val="000000"/>
                </a:solidFill>
                <a:effectLst/>
                <a:uLnTx/>
                <a:uFillTx/>
                <a:latin typeface="Poppins"/>
                <a:ea typeface="+mn-ea"/>
                <a:cs typeface="+mn-cs"/>
              </a:rPr>
              <a:t>to authorized devices only as well as the download of updates from a </a:t>
            </a:r>
            <a:r>
              <a:rPr kumimoji="0" lang="en-US" sz="1200" b="0" i="0" u="none" strike="noStrike" kern="1200" cap="none" spc="0" normalizeH="0" baseline="0" noProof="0">
                <a:ln>
                  <a:noFill/>
                </a:ln>
                <a:solidFill>
                  <a:srgbClr val="000000"/>
                </a:solidFill>
                <a:effectLst/>
                <a:uLnTx/>
                <a:uFillTx/>
                <a:latin typeface="Poppins SemiBold"/>
                <a:ea typeface="+mn-ea"/>
                <a:cs typeface="+mn-cs"/>
              </a:rPr>
              <a:t>trusted, authenticated (backend) source only</a:t>
            </a:r>
            <a:r>
              <a:rPr kumimoji="0" lang="en-US" sz="1200" b="0" i="0" u="none" strike="noStrike" kern="1200" cap="none" spc="0" normalizeH="0" baseline="0" noProof="0">
                <a:ln>
                  <a:noFill/>
                </a:ln>
                <a:solidFill>
                  <a:srgbClr val="000000"/>
                </a:solidFill>
                <a:effectLst/>
                <a:uLnTx/>
                <a:uFillTx/>
                <a:latin typeface="Poppins"/>
                <a:ea typeface="+mn-ea"/>
                <a:cs typeface="+mn-cs"/>
              </a:rPr>
              <a:t>.</a:t>
            </a:r>
          </a:p>
        </p:txBody>
      </p:sp>
      <p:sp>
        <p:nvSpPr>
          <p:cNvPr id="28" name="Rectangle: Rounded Corners 27">
            <a:extLst>
              <a:ext uri="{FF2B5EF4-FFF2-40B4-BE49-F238E27FC236}">
                <a16:creationId xmlns:a16="http://schemas.microsoft.com/office/drawing/2014/main" id="{4624A9C8-38BD-4629-392B-A629390445F9}"/>
              </a:ext>
            </a:extLst>
          </p:cNvPr>
          <p:cNvSpPr/>
          <p:nvPr/>
        </p:nvSpPr>
        <p:spPr>
          <a:xfrm>
            <a:off x="6202145" y="1581878"/>
            <a:ext cx="2446494" cy="3714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TrustZone® SW isolation</a:t>
            </a:r>
          </a:p>
        </p:txBody>
      </p:sp>
      <p:sp>
        <p:nvSpPr>
          <p:cNvPr id="29" name="Rectangle: Rounded Corners 28">
            <a:extLst>
              <a:ext uri="{FF2B5EF4-FFF2-40B4-BE49-F238E27FC236}">
                <a16:creationId xmlns:a16="http://schemas.microsoft.com/office/drawing/2014/main" id="{D734B6CB-4B29-8B5E-AA94-8F7FE3198BC4}"/>
              </a:ext>
            </a:extLst>
          </p:cNvPr>
          <p:cNvSpPr/>
          <p:nvPr/>
        </p:nvSpPr>
        <p:spPr>
          <a:xfrm>
            <a:off x="9011598" y="1588599"/>
            <a:ext cx="2561627" cy="3714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Integrated enclave isolation</a:t>
            </a:r>
          </a:p>
        </p:txBody>
      </p:sp>
      <p:sp>
        <p:nvSpPr>
          <p:cNvPr id="31" name="TextBox 30">
            <a:extLst>
              <a:ext uri="{FF2B5EF4-FFF2-40B4-BE49-F238E27FC236}">
                <a16:creationId xmlns:a16="http://schemas.microsoft.com/office/drawing/2014/main" id="{AC9942F5-5562-1AE9-E389-7C71047D2592}"/>
              </a:ext>
            </a:extLst>
          </p:cNvPr>
          <p:cNvSpPr txBox="1"/>
          <p:nvPr/>
        </p:nvSpPr>
        <p:spPr>
          <a:xfrm>
            <a:off x="6202145" y="2202841"/>
            <a:ext cx="2446494" cy="23852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SemiBold"/>
                <a:ea typeface="+mn-ea"/>
                <a:cs typeface="+mn-cs"/>
              </a:rPr>
              <a:t>SW isolation technology at runtime </a:t>
            </a:r>
            <a:r>
              <a:rPr kumimoji="0" lang="en-US" sz="1200" b="0" i="0" u="none" strike="noStrike" kern="1200" cap="none" spc="0" normalizeH="0" baseline="0" noProof="0">
                <a:ln>
                  <a:noFill/>
                </a:ln>
                <a:solidFill>
                  <a:srgbClr val="000000"/>
                </a:solidFill>
                <a:effectLst/>
                <a:uLnTx/>
                <a:uFillTx/>
                <a:latin typeface="Poppins"/>
                <a:ea typeface="+mn-ea"/>
                <a:cs typeface="+mn-cs"/>
              </a:rPr>
              <a:t>based on alternate execution in time of SW partitions on the same core (with limitation of access to peripherals and memory per partition).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TrustZone® is typically used through </a:t>
            </a:r>
            <a:r>
              <a:rPr kumimoji="0" lang="en-US" sz="1200" b="0" i="0" u="none" strike="noStrike" kern="1200" cap="none" spc="0" normalizeH="0" baseline="0" noProof="0">
                <a:ln>
                  <a:noFill/>
                </a:ln>
                <a:solidFill>
                  <a:srgbClr val="000000"/>
                </a:solidFill>
                <a:effectLst/>
                <a:uLnTx/>
                <a:uFillTx/>
                <a:latin typeface="Poppins SemiBold"/>
                <a:ea typeface="+mn-ea"/>
                <a:cs typeface="Poppins" panose="00000500000000000000" pitchFamily="2" charset="0"/>
              </a:rPr>
              <a:t>Trusted Execution Environment (TEE) SW </a:t>
            </a:r>
            <a:r>
              <a:rPr kumimoji="0" lang="en-US" sz="12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such as TF-M for MCU or OP-TEE/Trusty for MPUs.</a:t>
            </a:r>
            <a:endParaRPr kumimoji="0" lang="en-US" sz="1200" b="0" i="0" u="none" strike="noStrike" kern="1200" cap="none" spc="0" normalizeH="0" baseline="0" noProof="0">
              <a:ln>
                <a:noFill/>
              </a:ln>
              <a:solidFill>
                <a:srgbClr val="000000"/>
              </a:solidFill>
              <a:effectLst/>
              <a:uLnTx/>
              <a:uFillTx/>
              <a:latin typeface="Poppins"/>
              <a:ea typeface="+mn-ea"/>
              <a:cs typeface="+mn-cs"/>
            </a:endParaRPr>
          </a:p>
        </p:txBody>
      </p:sp>
      <p:sp>
        <p:nvSpPr>
          <p:cNvPr id="33" name="TextBox 32">
            <a:extLst>
              <a:ext uri="{FF2B5EF4-FFF2-40B4-BE49-F238E27FC236}">
                <a16:creationId xmlns:a16="http://schemas.microsoft.com/office/drawing/2014/main" id="{457A182D-7782-57DC-01E5-3A4ECBED481F}"/>
              </a:ext>
            </a:extLst>
          </p:cNvPr>
          <p:cNvSpPr txBox="1"/>
          <p:nvPr/>
        </p:nvSpPr>
        <p:spPr>
          <a:xfrm>
            <a:off x="9011598" y="2164447"/>
            <a:ext cx="2561627" cy="47551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SemiBold"/>
                <a:ea typeface="+mn-ea"/>
                <a:cs typeface="+mn-cs"/>
              </a:rPr>
              <a:t>Enhanced isolation of critical &amp; sensitive security functions of the SoC at runtime </a:t>
            </a:r>
            <a:r>
              <a:rPr kumimoji="0" lang="en-US" sz="1200" b="0" i="0" u="none" strike="noStrike" kern="1200" cap="none" spc="0" normalizeH="0" baseline="0" noProof="0">
                <a:ln>
                  <a:noFill/>
                </a:ln>
                <a:solidFill>
                  <a:srgbClr val="000000"/>
                </a:solidFill>
                <a:effectLst/>
                <a:uLnTx/>
                <a:uFillTx/>
                <a:latin typeface="Poppins"/>
                <a:ea typeface="+mn-ea"/>
                <a:cs typeface="+mn-cs"/>
              </a:rPr>
              <a:t>by hosting these on a dedicated security unit, with its own CPU core, immutable memory (ROM) and other memories, physically isolated from the rest of SoC</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Protects </a:t>
            </a:r>
            <a:r>
              <a:rPr kumimoji="0" lang="en-US" sz="1200" b="0" i="0" u="none" strike="noStrike" kern="1200" cap="none" spc="0" normalizeH="0" baseline="0" noProof="0">
                <a:ln>
                  <a:noFill/>
                </a:ln>
                <a:solidFill>
                  <a:srgbClr val="000000"/>
                </a:solidFill>
                <a:effectLst/>
                <a:uLnTx/>
                <a:uFillTx/>
                <a:latin typeface="Poppins SemiBold"/>
                <a:ea typeface="+mn-ea"/>
                <a:cs typeface="+mn-cs"/>
              </a:rPr>
              <a:t>SoC integrity </a:t>
            </a:r>
            <a:r>
              <a:rPr kumimoji="0" lang="en-US" sz="1200" b="0" i="0" u="none" strike="noStrike" kern="1200" cap="none" spc="0" normalizeH="0" baseline="0" noProof="0">
                <a:ln>
                  <a:noFill/>
                </a:ln>
                <a:solidFill>
                  <a:srgbClr val="000000"/>
                </a:solidFill>
                <a:effectLst/>
                <a:uLnTx/>
                <a:uFillTx/>
                <a:latin typeface="Poppins"/>
                <a:ea typeface="+mn-ea"/>
                <a:cs typeface="+mn-cs"/>
              </a:rPr>
              <a:t>and prevents application cores from gaining direct access to </a:t>
            </a:r>
            <a:r>
              <a:rPr kumimoji="0" lang="en-US" sz="1200" b="0" i="0" u="none" strike="noStrike" kern="1200" cap="none" spc="0" normalizeH="0" baseline="0" noProof="0">
                <a:ln>
                  <a:noFill/>
                </a:ln>
                <a:solidFill>
                  <a:srgbClr val="000000"/>
                </a:solidFill>
                <a:effectLst/>
                <a:uLnTx/>
                <a:uFillTx/>
                <a:latin typeface="Poppins SemiBold"/>
                <a:ea typeface="+mn-ea"/>
                <a:cs typeface="+mn-cs"/>
              </a:rPr>
              <a:t>sensitive data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Prevents attacks exploiting shared processing/ storage resources typical to some Trusted Execution Environments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NXP offers 2 types of enclaves, depending on MPU/MCU: EdgeLock Secure Enclave (Core Profile) and EdgeLock Secure Enclave (Advanced Profile) </a:t>
            </a:r>
          </a:p>
        </p:txBody>
      </p:sp>
      <p:grpSp>
        <p:nvGrpSpPr>
          <p:cNvPr id="2" name="Graphic 195">
            <a:extLst>
              <a:ext uri="{FF2B5EF4-FFF2-40B4-BE49-F238E27FC236}">
                <a16:creationId xmlns:a16="http://schemas.microsoft.com/office/drawing/2014/main" id="{528C7AEC-5433-5D9E-6B04-80A4882F0E55}"/>
              </a:ext>
            </a:extLst>
          </p:cNvPr>
          <p:cNvGrpSpPr/>
          <p:nvPr/>
        </p:nvGrpSpPr>
        <p:grpSpPr>
          <a:xfrm>
            <a:off x="4445265" y="474272"/>
            <a:ext cx="439690" cy="397840"/>
            <a:chOff x="8828568" y="925513"/>
            <a:chExt cx="472685" cy="427697"/>
          </a:xfrm>
          <a:solidFill>
            <a:schemeClr val="bg1"/>
          </a:solidFill>
        </p:grpSpPr>
        <p:sp>
          <p:nvSpPr>
            <p:cNvPr id="3" name="Freeform 27">
              <a:extLst>
                <a:ext uri="{FF2B5EF4-FFF2-40B4-BE49-F238E27FC236}">
                  <a16:creationId xmlns:a16="http://schemas.microsoft.com/office/drawing/2014/main" id="{F981BAD0-02ED-1CAA-0C23-03EAA4146637}"/>
                </a:ext>
              </a:extLst>
            </p:cNvPr>
            <p:cNvSpPr/>
            <p:nvPr/>
          </p:nvSpPr>
          <p:spPr>
            <a:xfrm>
              <a:off x="8944566" y="925513"/>
              <a:ext cx="230625" cy="245478"/>
            </a:xfrm>
            <a:custGeom>
              <a:avLst/>
              <a:gdLst>
                <a:gd name="connsiteX0" fmla="*/ 230626 w 230625"/>
                <a:gd name="connsiteY0" fmla="*/ 63244 h 245478"/>
                <a:gd name="connsiteX1" fmla="*/ 214617 w 230625"/>
                <a:gd name="connsiteY1" fmla="*/ 39200 h 245478"/>
                <a:gd name="connsiteX2" fmla="*/ 125322 w 230625"/>
                <a:gd name="connsiteY2" fmla="*/ 2003 h 245478"/>
                <a:gd name="connsiteX3" fmla="*/ 105303 w 230625"/>
                <a:gd name="connsiteY3" fmla="*/ 2018 h 245478"/>
                <a:gd name="connsiteX4" fmla="*/ 16100 w 230625"/>
                <a:gd name="connsiteY4" fmla="*/ 39185 h 245478"/>
                <a:gd name="connsiteX5" fmla="*/ 0 w 230625"/>
                <a:gd name="connsiteY5" fmla="*/ 63229 h 245478"/>
                <a:gd name="connsiteX6" fmla="*/ 33446 w 230625"/>
                <a:gd name="connsiteY6" fmla="*/ 180501 h 245478"/>
                <a:gd name="connsiteX7" fmla="*/ 105303 w 230625"/>
                <a:gd name="connsiteY7" fmla="*/ 243504 h 245478"/>
                <a:gd name="connsiteX8" fmla="*/ 115282 w 230625"/>
                <a:gd name="connsiteY8" fmla="*/ 245478 h 245478"/>
                <a:gd name="connsiteX9" fmla="*/ 125322 w 230625"/>
                <a:gd name="connsiteY9" fmla="*/ 243489 h 245478"/>
                <a:gd name="connsiteX10" fmla="*/ 230626 w 230625"/>
                <a:gd name="connsiteY10" fmla="*/ 63244 h 245478"/>
                <a:gd name="connsiteX11" fmla="*/ 208298 w 230625"/>
                <a:gd name="connsiteY11" fmla="*/ 60768 h 245478"/>
                <a:gd name="connsiteX12" fmla="*/ 208222 w 230625"/>
                <a:gd name="connsiteY12" fmla="*/ 66251 h 245478"/>
                <a:gd name="connsiteX13" fmla="*/ 184877 w 230625"/>
                <a:gd name="connsiteY13" fmla="*/ 156412 h 245478"/>
                <a:gd name="connsiteX14" fmla="*/ 118472 w 230625"/>
                <a:gd name="connsiteY14" fmla="*/ 222209 h 245478"/>
                <a:gd name="connsiteX15" fmla="*/ 115343 w 230625"/>
                <a:gd name="connsiteY15" fmla="*/ 223531 h 245478"/>
                <a:gd name="connsiteX16" fmla="*/ 112214 w 230625"/>
                <a:gd name="connsiteY16" fmla="*/ 222224 h 245478"/>
                <a:gd name="connsiteX17" fmla="*/ 45764 w 230625"/>
                <a:gd name="connsiteY17" fmla="*/ 156442 h 245478"/>
                <a:gd name="connsiteX18" fmla="*/ 22358 w 230625"/>
                <a:gd name="connsiteY18" fmla="*/ 66267 h 245478"/>
                <a:gd name="connsiteX19" fmla="*/ 22267 w 230625"/>
                <a:gd name="connsiteY19" fmla="*/ 60783 h 245478"/>
                <a:gd name="connsiteX20" fmla="*/ 115282 w 230625"/>
                <a:gd name="connsiteY20" fmla="*/ 22022 h 245478"/>
                <a:gd name="connsiteX21" fmla="*/ 208298 w 230625"/>
                <a:gd name="connsiteY21" fmla="*/ 60768 h 24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625" h="245478">
                  <a:moveTo>
                    <a:pt x="230626" y="63244"/>
                  </a:moveTo>
                  <a:cubicBezTo>
                    <a:pt x="230626" y="52688"/>
                    <a:pt x="224338" y="43256"/>
                    <a:pt x="214617" y="39200"/>
                  </a:cubicBezTo>
                  <a:lnTo>
                    <a:pt x="125322" y="2003"/>
                  </a:lnTo>
                  <a:cubicBezTo>
                    <a:pt x="118882" y="-670"/>
                    <a:pt x="111774" y="-670"/>
                    <a:pt x="105303" y="2018"/>
                  </a:cubicBezTo>
                  <a:lnTo>
                    <a:pt x="16100" y="39185"/>
                  </a:lnTo>
                  <a:cubicBezTo>
                    <a:pt x="6319" y="43225"/>
                    <a:pt x="0" y="52673"/>
                    <a:pt x="0" y="63229"/>
                  </a:cubicBezTo>
                  <a:cubicBezTo>
                    <a:pt x="0" y="106258"/>
                    <a:pt x="11559" y="146812"/>
                    <a:pt x="33446" y="180501"/>
                  </a:cubicBezTo>
                  <a:cubicBezTo>
                    <a:pt x="52416" y="209709"/>
                    <a:pt x="77933" y="232082"/>
                    <a:pt x="105303" y="243504"/>
                  </a:cubicBezTo>
                  <a:cubicBezTo>
                    <a:pt x="108478" y="244825"/>
                    <a:pt x="111880" y="245478"/>
                    <a:pt x="115282" y="245478"/>
                  </a:cubicBezTo>
                  <a:cubicBezTo>
                    <a:pt x="118700" y="245478"/>
                    <a:pt x="122117" y="244810"/>
                    <a:pt x="125322" y="243489"/>
                  </a:cubicBezTo>
                  <a:cubicBezTo>
                    <a:pt x="164418" y="227206"/>
                    <a:pt x="230626" y="170902"/>
                    <a:pt x="230626" y="63244"/>
                  </a:cubicBezTo>
                  <a:close/>
                  <a:moveTo>
                    <a:pt x="208298" y="60768"/>
                  </a:moveTo>
                  <a:lnTo>
                    <a:pt x="208222" y="66251"/>
                  </a:lnTo>
                  <a:cubicBezTo>
                    <a:pt x="207782" y="96021"/>
                    <a:pt x="199276" y="128890"/>
                    <a:pt x="184877" y="156412"/>
                  </a:cubicBezTo>
                  <a:cubicBezTo>
                    <a:pt x="168246" y="188202"/>
                    <a:pt x="145280" y="210954"/>
                    <a:pt x="118472" y="222209"/>
                  </a:cubicBezTo>
                  <a:lnTo>
                    <a:pt x="115343" y="223531"/>
                  </a:lnTo>
                  <a:lnTo>
                    <a:pt x="112214" y="222224"/>
                  </a:lnTo>
                  <a:cubicBezTo>
                    <a:pt x="85406" y="210985"/>
                    <a:pt x="62426" y="188232"/>
                    <a:pt x="45764" y="156442"/>
                  </a:cubicBezTo>
                  <a:cubicBezTo>
                    <a:pt x="31350" y="128920"/>
                    <a:pt x="22813" y="96052"/>
                    <a:pt x="22358" y="66267"/>
                  </a:cubicBezTo>
                  <a:lnTo>
                    <a:pt x="22267" y="60783"/>
                  </a:lnTo>
                  <a:lnTo>
                    <a:pt x="115282" y="22022"/>
                  </a:lnTo>
                  <a:lnTo>
                    <a:pt x="208298" y="60768"/>
                  </a:lnTo>
                  <a:close/>
                </a:path>
              </a:pathLst>
            </a:custGeom>
            <a:grpFill/>
            <a:ln w="15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6" name="Freeform 28">
              <a:extLst>
                <a:ext uri="{FF2B5EF4-FFF2-40B4-BE49-F238E27FC236}">
                  <a16:creationId xmlns:a16="http://schemas.microsoft.com/office/drawing/2014/main" id="{E110BC5B-DA7C-B57C-2AD4-AB8EB4924537}"/>
                </a:ext>
              </a:extLst>
            </p:cNvPr>
            <p:cNvSpPr/>
            <p:nvPr/>
          </p:nvSpPr>
          <p:spPr>
            <a:xfrm>
              <a:off x="9008733" y="996253"/>
              <a:ext cx="112409" cy="90820"/>
            </a:xfrm>
            <a:custGeom>
              <a:avLst/>
              <a:gdLst>
                <a:gd name="connsiteX0" fmla="*/ 35426 w 112409"/>
                <a:gd name="connsiteY0" fmla="*/ 88892 h 90820"/>
                <a:gd name="connsiteX1" fmla="*/ 40104 w 112409"/>
                <a:gd name="connsiteY1" fmla="*/ 90821 h 90820"/>
                <a:gd name="connsiteX2" fmla="*/ 44585 w 112409"/>
                <a:gd name="connsiteY2" fmla="*/ 89074 h 90820"/>
                <a:gd name="connsiteX3" fmla="*/ 110473 w 112409"/>
                <a:gd name="connsiteY3" fmla="*/ 18416 h 90820"/>
                <a:gd name="connsiteX4" fmla="*/ 110473 w 112409"/>
                <a:gd name="connsiteY4" fmla="*/ 9029 h 90820"/>
                <a:gd name="connsiteX5" fmla="*/ 103380 w 112409"/>
                <a:gd name="connsiteY5" fmla="*/ 1936 h 90820"/>
                <a:gd name="connsiteX6" fmla="*/ 94313 w 112409"/>
                <a:gd name="connsiteY6" fmla="*/ 1648 h 90820"/>
                <a:gd name="connsiteX7" fmla="*/ 40514 w 112409"/>
                <a:gd name="connsiteY7" fmla="*/ 61020 h 90820"/>
                <a:gd name="connsiteX8" fmla="*/ 18414 w 112409"/>
                <a:gd name="connsiteY8" fmla="*/ 38921 h 90820"/>
                <a:gd name="connsiteX9" fmla="*/ 13721 w 112409"/>
                <a:gd name="connsiteY9" fmla="*/ 36977 h 90820"/>
                <a:gd name="connsiteX10" fmla="*/ 9028 w 112409"/>
                <a:gd name="connsiteY10" fmla="*/ 38921 h 90820"/>
                <a:gd name="connsiteX11" fmla="*/ 1935 w 112409"/>
                <a:gd name="connsiteY11" fmla="*/ 46014 h 90820"/>
                <a:gd name="connsiteX12" fmla="*/ 1950 w 112409"/>
                <a:gd name="connsiteY12" fmla="*/ 55385 h 90820"/>
                <a:gd name="connsiteX13" fmla="*/ 35426 w 112409"/>
                <a:gd name="connsiteY13" fmla="*/ 88892 h 9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409" h="90820">
                  <a:moveTo>
                    <a:pt x="35426" y="88892"/>
                  </a:moveTo>
                  <a:cubicBezTo>
                    <a:pt x="36687" y="90152"/>
                    <a:pt x="38312" y="90821"/>
                    <a:pt x="40104" y="90821"/>
                  </a:cubicBezTo>
                  <a:cubicBezTo>
                    <a:pt x="41805" y="90821"/>
                    <a:pt x="43354" y="90213"/>
                    <a:pt x="44585" y="89074"/>
                  </a:cubicBezTo>
                  <a:lnTo>
                    <a:pt x="110473" y="18416"/>
                  </a:lnTo>
                  <a:cubicBezTo>
                    <a:pt x="113055" y="15834"/>
                    <a:pt x="113055" y="11627"/>
                    <a:pt x="110473" y="9029"/>
                  </a:cubicBezTo>
                  <a:lnTo>
                    <a:pt x="103380" y="1936"/>
                  </a:lnTo>
                  <a:cubicBezTo>
                    <a:pt x="100920" y="-524"/>
                    <a:pt x="96925" y="-661"/>
                    <a:pt x="94313" y="1648"/>
                  </a:cubicBezTo>
                  <a:lnTo>
                    <a:pt x="40514" y="61020"/>
                  </a:lnTo>
                  <a:lnTo>
                    <a:pt x="18414" y="38921"/>
                  </a:lnTo>
                  <a:cubicBezTo>
                    <a:pt x="17139" y="37645"/>
                    <a:pt x="15513" y="36977"/>
                    <a:pt x="13721" y="36977"/>
                  </a:cubicBezTo>
                  <a:cubicBezTo>
                    <a:pt x="11929" y="36977"/>
                    <a:pt x="10304" y="37645"/>
                    <a:pt x="9028" y="38921"/>
                  </a:cubicBezTo>
                  <a:lnTo>
                    <a:pt x="1935" y="46014"/>
                  </a:lnTo>
                  <a:cubicBezTo>
                    <a:pt x="-647" y="48596"/>
                    <a:pt x="-647" y="52803"/>
                    <a:pt x="1950" y="55385"/>
                  </a:cubicBezTo>
                  <a:lnTo>
                    <a:pt x="35426" y="88892"/>
                  </a:lnTo>
                  <a:close/>
                </a:path>
              </a:pathLst>
            </a:custGeom>
            <a:grpFill/>
            <a:ln w="15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7" name="Freeform 29">
              <a:extLst>
                <a:ext uri="{FF2B5EF4-FFF2-40B4-BE49-F238E27FC236}">
                  <a16:creationId xmlns:a16="http://schemas.microsoft.com/office/drawing/2014/main" id="{36084CD3-25BB-2BF1-7BCF-545E37A27B98}"/>
                </a:ext>
              </a:extLst>
            </p:cNvPr>
            <p:cNvSpPr/>
            <p:nvPr/>
          </p:nvSpPr>
          <p:spPr>
            <a:xfrm>
              <a:off x="9090458" y="991118"/>
              <a:ext cx="210795" cy="362092"/>
            </a:xfrm>
            <a:custGeom>
              <a:avLst/>
              <a:gdLst>
                <a:gd name="connsiteX0" fmla="*/ 206867 w 210795"/>
                <a:gd name="connsiteY0" fmla="*/ 11491 h 362092"/>
                <a:gd name="connsiteX1" fmla="*/ 192604 w 210795"/>
                <a:gd name="connsiteY1" fmla="*/ 24 h 362092"/>
                <a:gd name="connsiteX2" fmla="*/ 153904 w 210795"/>
                <a:gd name="connsiteY2" fmla="*/ 31601 h 362092"/>
                <a:gd name="connsiteX3" fmla="*/ 153752 w 210795"/>
                <a:gd name="connsiteY3" fmla="*/ 32755 h 362092"/>
                <a:gd name="connsiteX4" fmla="*/ 153281 w 210795"/>
                <a:gd name="connsiteY4" fmla="*/ 36021 h 362092"/>
                <a:gd name="connsiteX5" fmla="*/ 139717 w 210795"/>
                <a:gd name="connsiteY5" fmla="*/ 120607 h 362092"/>
                <a:gd name="connsiteX6" fmla="*/ 107198 w 210795"/>
                <a:gd name="connsiteY6" fmla="*/ 142737 h 362092"/>
                <a:gd name="connsiteX7" fmla="*/ 96885 w 210795"/>
                <a:gd name="connsiteY7" fmla="*/ 155647 h 362092"/>
                <a:gd name="connsiteX8" fmla="*/ 35826 w 210795"/>
                <a:gd name="connsiteY8" fmla="*/ 202763 h 362092"/>
                <a:gd name="connsiteX9" fmla="*/ 133 w 210795"/>
                <a:gd name="connsiteY9" fmla="*/ 259204 h 362092"/>
                <a:gd name="connsiteX10" fmla="*/ 437 w 210795"/>
                <a:gd name="connsiteY10" fmla="*/ 269882 h 362092"/>
                <a:gd name="connsiteX11" fmla="*/ 437 w 210795"/>
                <a:gd name="connsiteY11" fmla="*/ 346813 h 362092"/>
                <a:gd name="connsiteX12" fmla="*/ 13818 w 210795"/>
                <a:gd name="connsiteY12" fmla="*/ 360437 h 362092"/>
                <a:gd name="connsiteX13" fmla="*/ 101001 w 210795"/>
                <a:gd name="connsiteY13" fmla="*/ 362093 h 362092"/>
                <a:gd name="connsiteX14" fmla="*/ 101259 w 210795"/>
                <a:gd name="connsiteY14" fmla="*/ 362093 h 362092"/>
                <a:gd name="connsiteX15" fmla="*/ 111633 w 210795"/>
                <a:gd name="connsiteY15" fmla="*/ 357308 h 362092"/>
                <a:gd name="connsiteX16" fmla="*/ 114671 w 210795"/>
                <a:gd name="connsiteY16" fmla="*/ 346053 h 362092"/>
                <a:gd name="connsiteX17" fmla="*/ 148466 w 210795"/>
                <a:gd name="connsiteY17" fmla="*/ 255544 h 362092"/>
                <a:gd name="connsiteX18" fmla="*/ 149529 w 210795"/>
                <a:gd name="connsiteY18" fmla="*/ 254875 h 362092"/>
                <a:gd name="connsiteX19" fmla="*/ 209646 w 210795"/>
                <a:gd name="connsiteY19" fmla="*/ 157744 h 362092"/>
                <a:gd name="connsiteX20" fmla="*/ 209798 w 210795"/>
                <a:gd name="connsiteY20" fmla="*/ 151622 h 362092"/>
                <a:gd name="connsiteX21" fmla="*/ 206867 w 210795"/>
                <a:gd name="connsiteY21" fmla="*/ 11491 h 362092"/>
                <a:gd name="connsiteX22" fmla="*/ 182534 w 210795"/>
                <a:gd name="connsiteY22" fmla="*/ 150848 h 362092"/>
                <a:gd name="connsiteX23" fmla="*/ 182367 w 210795"/>
                <a:gd name="connsiteY23" fmla="*/ 157501 h 362092"/>
                <a:gd name="connsiteX24" fmla="*/ 134356 w 210795"/>
                <a:gd name="connsiteY24" fmla="*/ 232183 h 362092"/>
                <a:gd name="connsiteX25" fmla="*/ 85585 w 210795"/>
                <a:gd name="connsiteY25" fmla="*/ 334525 h 362092"/>
                <a:gd name="connsiteX26" fmla="*/ 27685 w 210795"/>
                <a:gd name="connsiteY26" fmla="*/ 333432 h 362092"/>
                <a:gd name="connsiteX27" fmla="*/ 27685 w 210795"/>
                <a:gd name="connsiteY27" fmla="*/ 269882 h 362092"/>
                <a:gd name="connsiteX28" fmla="*/ 27305 w 210795"/>
                <a:gd name="connsiteY28" fmla="*/ 257260 h 362092"/>
                <a:gd name="connsiteX29" fmla="*/ 50423 w 210795"/>
                <a:gd name="connsiteY29" fmla="*/ 225774 h 362092"/>
                <a:gd name="connsiteX30" fmla="*/ 50833 w 210795"/>
                <a:gd name="connsiteY30" fmla="*/ 225500 h 362092"/>
                <a:gd name="connsiteX31" fmla="*/ 118878 w 210795"/>
                <a:gd name="connsiteY31" fmla="*/ 171702 h 362092"/>
                <a:gd name="connsiteX32" fmla="*/ 127414 w 210795"/>
                <a:gd name="connsiteY32" fmla="*/ 160994 h 362092"/>
                <a:gd name="connsiteX33" fmla="*/ 146917 w 210795"/>
                <a:gd name="connsiteY33" fmla="*/ 147263 h 362092"/>
                <a:gd name="connsiteX34" fmla="*/ 144076 w 210795"/>
                <a:gd name="connsiteY34" fmla="*/ 158837 h 362092"/>
                <a:gd name="connsiteX35" fmla="*/ 100713 w 210795"/>
                <a:gd name="connsiteY35" fmla="*/ 203386 h 362092"/>
                <a:gd name="connsiteX36" fmla="*/ 87787 w 210795"/>
                <a:gd name="connsiteY36" fmla="*/ 213987 h 362092"/>
                <a:gd name="connsiteX37" fmla="*/ 69560 w 210795"/>
                <a:gd name="connsiteY37" fmla="*/ 240750 h 362092"/>
                <a:gd name="connsiteX38" fmla="*/ 76411 w 210795"/>
                <a:gd name="connsiteY38" fmla="*/ 258764 h 362092"/>
                <a:gd name="connsiteX39" fmla="*/ 94424 w 210795"/>
                <a:gd name="connsiteY39" fmla="*/ 251914 h 362092"/>
                <a:gd name="connsiteX40" fmla="*/ 107244 w 210795"/>
                <a:gd name="connsiteY40" fmla="*/ 233064 h 362092"/>
                <a:gd name="connsiteX41" fmla="*/ 115932 w 210795"/>
                <a:gd name="connsiteY41" fmla="*/ 225987 h 362092"/>
                <a:gd name="connsiteX42" fmla="*/ 167042 w 210795"/>
                <a:gd name="connsiteY42" fmla="*/ 173479 h 362092"/>
                <a:gd name="connsiteX43" fmla="*/ 167148 w 210795"/>
                <a:gd name="connsiteY43" fmla="*/ 173312 h 362092"/>
                <a:gd name="connsiteX44" fmla="*/ 166146 w 210795"/>
                <a:gd name="connsiteY44" fmla="*/ 127655 h 362092"/>
                <a:gd name="connsiteX45" fmla="*/ 180150 w 210795"/>
                <a:gd name="connsiteY45" fmla="*/ 40319 h 362092"/>
                <a:gd name="connsiteX46" fmla="*/ 180712 w 210795"/>
                <a:gd name="connsiteY46" fmla="*/ 36416 h 362092"/>
                <a:gd name="connsiteX47" fmla="*/ 180864 w 210795"/>
                <a:gd name="connsiteY47" fmla="*/ 35322 h 362092"/>
                <a:gd name="connsiteX48" fmla="*/ 181729 w 210795"/>
                <a:gd name="connsiteY48" fmla="*/ 32072 h 362092"/>
                <a:gd name="connsiteX49" fmla="*/ 182534 w 210795"/>
                <a:gd name="connsiteY49" fmla="*/ 150848 h 3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95" h="362092">
                  <a:moveTo>
                    <a:pt x="206867" y="11491"/>
                  </a:moveTo>
                  <a:cubicBezTo>
                    <a:pt x="205758" y="4565"/>
                    <a:pt x="199606" y="-386"/>
                    <a:pt x="192604" y="24"/>
                  </a:cubicBezTo>
                  <a:cubicBezTo>
                    <a:pt x="161376" y="1877"/>
                    <a:pt x="155134" y="22731"/>
                    <a:pt x="153904" y="31601"/>
                  </a:cubicBezTo>
                  <a:lnTo>
                    <a:pt x="153752" y="32755"/>
                  </a:lnTo>
                  <a:cubicBezTo>
                    <a:pt x="153600" y="33849"/>
                    <a:pt x="153463" y="34943"/>
                    <a:pt x="153281" y="36021"/>
                  </a:cubicBezTo>
                  <a:lnTo>
                    <a:pt x="139717" y="120607"/>
                  </a:lnTo>
                  <a:cubicBezTo>
                    <a:pt x="129298" y="122885"/>
                    <a:pt x="118423" y="130267"/>
                    <a:pt x="107198" y="142737"/>
                  </a:cubicBezTo>
                  <a:cubicBezTo>
                    <a:pt x="103963" y="146337"/>
                    <a:pt x="100682" y="150438"/>
                    <a:pt x="96885" y="155647"/>
                  </a:cubicBezTo>
                  <a:cubicBezTo>
                    <a:pt x="88319" y="167388"/>
                    <a:pt x="56802" y="188637"/>
                    <a:pt x="35826" y="202763"/>
                  </a:cubicBezTo>
                  <a:cubicBezTo>
                    <a:pt x="10598" y="218529"/>
                    <a:pt x="-1416" y="237515"/>
                    <a:pt x="133" y="259204"/>
                  </a:cubicBezTo>
                  <a:cubicBezTo>
                    <a:pt x="406" y="262971"/>
                    <a:pt x="437" y="266905"/>
                    <a:pt x="437" y="269882"/>
                  </a:cubicBezTo>
                  <a:lnTo>
                    <a:pt x="437" y="346813"/>
                  </a:lnTo>
                  <a:cubicBezTo>
                    <a:pt x="437" y="354240"/>
                    <a:pt x="6391" y="360300"/>
                    <a:pt x="13818" y="360437"/>
                  </a:cubicBezTo>
                  <a:lnTo>
                    <a:pt x="101001" y="362093"/>
                  </a:lnTo>
                  <a:cubicBezTo>
                    <a:pt x="101092" y="362093"/>
                    <a:pt x="101168" y="362093"/>
                    <a:pt x="101259" y="362093"/>
                  </a:cubicBezTo>
                  <a:cubicBezTo>
                    <a:pt x="105254" y="362093"/>
                    <a:pt x="109036" y="360346"/>
                    <a:pt x="111633" y="357308"/>
                  </a:cubicBezTo>
                  <a:cubicBezTo>
                    <a:pt x="114276" y="354195"/>
                    <a:pt x="115400" y="350063"/>
                    <a:pt x="114671" y="346053"/>
                  </a:cubicBezTo>
                  <a:cubicBezTo>
                    <a:pt x="106849" y="302629"/>
                    <a:pt x="117891" y="273026"/>
                    <a:pt x="148466" y="255544"/>
                  </a:cubicBezTo>
                  <a:cubicBezTo>
                    <a:pt x="148830" y="255331"/>
                    <a:pt x="149180" y="255103"/>
                    <a:pt x="149529" y="254875"/>
                  </a:cubicBezTo>
                  <a:cubicBezTo>
                    <a:pt x="189096" y="227126"/>
                    <a:pt x="209327" y="194455"/>
                    <a:pt x="209646" y="157744"/>
                  </a:cubicBezTo>
                  <a:cubicBezTo>
                    <a:pt x="209646" y="156878"/>
                    <a:pt x="209722" y="154751"/>
                    <a:pt x="209798" y="151622"/>
                  </a:cubicBezTo>
                  <a:cubicBezTo>
                    <a:pt x="210512" y="125999"/>
                    <a:pt x="212699" y="48020"/>
                    <a:pt x="206867" y="11491"/>
                  </a:cubicBezTo>
                  <a:close/>
                  <a:moveTo>
                    <a:pt x="182534" y="150848"/>
                  </a:moveTo>
                  <a:cubicBezTo>
                    <a:pt x="182443" y="154265"/>
                    <a:pt x="182382" y="156574"/>
                    <a:pt x="182367" y="157501"/>
                  </a:cubicBezTo>
                  <a:cubicBezTo>
                    <a:pt x="182124" y="185129"/>
                    <a:pt x="166419" y="209567"/>
                    <a:pt x="134356" y="232183"/>
                  </a:cubicBezTo>
                  <a:cubicBezTo>
                    <a:pt x="97690" y="253402"/>
                    <a:pt x="81332" y="287774"/>
                    <a:pt x="85585" y="334525"/>
                  </a:cubicBezTo>
                  <a:lnTo>
                    <a:pt x="27685" y="333432"/>
                  </a:lnTo>
                  <a:lnTo>
                    <a:pt x="27685" y="269882"/>
                  </a:lnTo>
                  <a:cubicBezTo>
                    <a:pt x="27685" y="266434"/>
                    <a:pt x="27640" y="261893"/>
                    <a:pt x="27305" y="257260"/>
                  </a:cubicBezTo>
                  <a:cubicBezTo>
                    <a:pt x="27017" y="253205"/>
                    <a:pt x="26136" y="240887"/>
                    <a:pt x="50423" y="225774"/>
                  </a:cubicBezTo>
                  <a:cubicBezTo>
                    <a:pt x="50559" y="225683"/>
                    <a:pt x="50696" y="225592"/>
                    <a:pt x="50833" y="225500"/>
                  </a:cubicBezTo>
                  <a:cubicBezTo>
                    <a:pt x="82927" y="203887"/>
                    <a:pt x="108307" y="186207"/>
                    <a:pt x="118878" y="171702"/>
                  </a:cubicBezTo>
                  <a:cubicBezTo>
                    <a:pt x="122159" y="167206"/>
                    <a:pt x="124787" y="163895"/>
                    <a:pt x="127414" y="160994"/>
                  </a:cubicBezTo>
                  <a:cubicBezTo>
                    <a:pt x="132427" y="155435"/>
                    <a:pt x="141145" y="146899"/>
                    <a:pt x="146917" y="147263"/>
                  </a:cubicBezTo>
                  <a:cubicBezTo>
                    <a:pt x="147980" y="149223"/>
                    <a:pt x="148071" y="152397"/>
                    <a:pt x="144076" y="158837"/>
                  </a:cubicBezTo>
                  <a:cubicBezTo>
                    <a:pt x="132472" y="176836"/>
                    <a:pt x="117891" y="191827"/>
                    <a:pt x="100713" y="203386"/>
                  </a:cubicBezTo>
                  <a:cubicBezTo>
                    <a:pt x="95715" y="206758"/>
                    <a:pt x="91478" y="210221"/>
                    <a:pt x="87787" y="213987"/>
                  </a:cubicBezTo>
                  <a:cubicBezTo>
                    <a:pt x="80193" y="221734"/>
                    <a:pt x="74056" y="230741"/>
                    <a:pt x="69560" y="240750"/>
                  </a:cubicBezTo>
                  <a:cubicBezTo>
                    <a:pt x="66477" y="247615"/>
                    <a:pt x="69545" y="255680"/>
                    <a:pt x="76411" y="258764"/>
                  </a:cubicBezTo>
                  <a:cubicBezTo>
                    <a:pt x="83276" y="261847"/>
                    <a:pt x="91341" y="258779"/>
                    <a:pt x="94424" y="251914"/>
                  </a:cubicBezTo>
                  <a:cubicBezTo>
                    <a:pt x="97599" y="244851"/>
                    <a:pt x="101912" y="238502"/>
                    <a:pt x="107244" y="233064"/>
                  </a:cubicBezTo>
                  <a:cubicBezTo>
                    <a:pt x="109628" y="230634"/>
                    <a:pt x="112484" y="228310"/>
                    <a:pt x="115932" y="225987"/>
                  </a:cubicBezTo>
                  <a:cubicBezTo>
                    <a:pt x="136224" y="212332"/>
                    <a:pt x="153417" y="194667"/>
                    <a:pt x="167042" y="173479"/>
                  </a:cubicBezTo>
                  <a:cubicBezTo>
                    <a:pt x="167072" y="173418"/>
                    <a:pt x="167118" y="173358"/>
                    <a:pt x="167148" y="173312"/>
                  </a:cubicBezTo>
                  <a:cubicBezTo>
                    <a:pt x="181046" y="151000"/>
                    <a:pt x="173254" y="135644"/>
                    <a:pt x="166146" y="127655"/>
                  </a:cubicBezTo>
                  <a:lnTo>
                    <a:pt x="180150" y="40319"/>
                  </a:lnTo>
                  <a:cubicBezTo>
                    <a:pt x="180362" y="39013"/>
                    <a:pt x="180529" y="37722"/>
                    <a:pt x="180712" y="36416"/>
                  </a:cubicBezTo>
                  <a:lnTo>
                    <a:pt x="180864" y="35322"/>
                  </a:lnTo>
                  <a:cubicBezTo>
                    <a:pt x="181000" y="34305"/>
                    <a:pt x="181167" y="33181"/>
                    <a:pt x="181729" y="32072"/>
                  </a:cubicBezTo>
                  <a:cubicBezTo>
                    <a:pt x="183780" y="57437"/>
                    <a:pt x="184038" y="97232"/>
                    <a:pt x="182534" y="150848"/>
                  </a:cubicBezTo>
                  <a:close/>
                </a:path>
              </a:pathLst>
            </a:custGeom>
            <a:grpFill/>
            <a:ln w="15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18" name="Freeform 30">
              <a:extLst>
                <a:ext uri="{FF2B5EF4-FFF2-40B4-BE49-F238E27FC236}">
                  <a16:creationId xmlns:a16="http://schemas.microsoft.com/office/drawing/2014/main" id="{1063ECEF-E933-8F41-8544-FFA64AE2243B}"/>
                </a:ext>
              </a:extLst>
            </p:cNvPr>
            <p:cNvSpPr/>
            <p:nvPr/>
          </p:nvSpPr>
          <p:spPr>
            <a:xfrm>
              <a:off x="8828568" y="991099"/>
              <a:ext cx="210802" cy="362096"/>
            </a:xfrm>
            <a:custGeom>
              <a:avLst/>
              <a:gdLst>
                <a:gd name="connsiteX0" fmla="*/ 174976 w 210802"/>
                <a:gd name="connsiteY0" fmla="*/ 202781 h 362096"/>
                <a:gd name="connsiteX1" fmla="*/ 113917 w 210802"/>
                <a:gd name="connsiteY1" fmla="*/ 155666 h 362096"/>
                <a:gd name="connsiteX2" fmla="*/ 103604 w 210802"/>
                <a:gd name="connsiteY2" fmla="*/ 142756 h 362096"/>
                <a:gd name="connsiteX3" fmla="*/ 71085 w 210802"/>
                <a:gd name="connsiteY3" fmla="*/ 120626 h 362096"/>
                <a:gd name="connsiteX4" fmla="*/ 57522 w 210802"/>
                <a:gd name="connsiteY4" fmla="*/ 36040 h 362096"/>
                <a:gd name="connsiteX5" fmla="*/ 57051 w 210802"/>
                <a:gd name="connsiteY5" fmla="*/ 32804 h 362096"/>
                <a:gd name="connsiteX6" fmla="*/ 56884 w 210802"/>
                <a:gd name="connsiteY6" fmla="*/ 31604 h 362096"/>
                <a:gd name="connsiteX7" fmla="*/ 18183 w 210802"/>
                <a:gd name="connsiteY7" fmla="*/ 27 h 362096"/>
                <a:gd name="connsiteX8" fmla="*/ 3921 w 210802"/>
                <a:gd name="connsiteY8" fmla="*/ 11495 h 362096"/>
                <a:gd name="connsiteX9" fmla="*/ 1004 w 210802"/>
                <a:gd name="connsiteY9" fmla="*/ 151595 h 362096"/>
                <a:gd name="connsiteX10" fmla="*/ 1156 w 210802"/>
                <a:gd name="connsiteY10" fmla="*/ 157747 h 362096"/>
                <a:gd name="connsiteX11" fmla="*/ 61273 w 210802"/>
                <a:gd name="connsiteY11" fmla="*/ 254879 h 362096"/>
                <a:gd name="connsiteX12" fmla="*/ 62336 w 210802"/>
                <a:gd name="connsiteY12" fmla="*/ 255547 h 362096"/>
                <a:gd name="connsiteX13" fmla="*/ 96131 w 210802"/>
                <a:gd name="connsiteY13" fmla="*/ 346057 h 362096"/>
                <a:gd name="connsiteX14" fmla="*/ 99169 w 210802"/>
                <a:gd name="connsiteY14" fmla="*/ 357312 h 362096"/>
                <a:gd name="connsiteX15" fmla="*/ 109543 w 210802"/>
                <a:gd name="connsiteY15" fmla="*/ 362096 h 362096"/>
                <a:gd name="connsiteX16" fmla="*/ 109801 w 210802"/>
                <a:gd name="connsiteY16" fmla="*/ 362096 h 362096"/>
                <a:gd name="connsiteX17" fmla="*/ 196984 w 210802"/>
                <a:gd name="connsiteY17" fmla="*/ 360441 h 362096"/>
                <a:gd name="connsiteX18" fmla="*/ 210366 w 210802"/>
                <a:gd name="connsiteY18" fmla="*/ 346816 h 362096"/>
                <a:gd name="connsiteX19" fmla="*/ 210366 w 210802"/>
                <a:gd name="connsiteY19" fmla="*/ 269885 h 362096"/>
                <a:gd name="connsiteX20" fmla="*/ 210670 w 210802"/>
                <a:gd name="connsiteY20" fmla="*/ 259192 h 362096"/>
                <a:gd name="connsiteX21" fmla="*/ 174976 w 210802"/>
                <a:gd name="connsiteY21" fmla="*/ 202781 h 362096"/>
                <a:gd name="connsiteX22" fmla="*/ 183467 w 210802"/>
                <a:gd name="connsiteY22" fmla="*/ 257279 h 362096"/>
                <a:gd name="connsiteX23" fmla="*/ 183102 w 210802"/>
                <a:gd name="connsiteY23" fmla="*/ 269900 h 362096"/>
                <a:gd name="connsiteX24" fmla="*/ 183102 w 210802"/>
                <a:gd name="connsiteY24" fmla="*/ 333450 h 362096"/>
                <a:gd name="connsiteX25" fmla="*/ 125203 w 210802"/>
                <a:gd name="connsiteY25" fmla="*/ 334544 h 362096"/>
                <a:gd name="connsiteX26" fmla="*/ 76432 w 210802"/>
                <a:gd name="connsiteY26" fmla="*/ 232202 h 362096"/>
                <a:gd name="connsiteX27" fmla="*/ 28420 w 210802"/>
                <a:gd name="connsiteY27" fmla="*/ 157519 h 362096"/>
                <a:gd name="connsiteX28" fmla="*/ 28253 w 210802"/>
                <a:gd name="connsiteY28" fmla="*/ 150836 h 362096"/>
                <a:gd name="connsiteX29" fmla="*/ 28997 w 210802"/>
                <a:gd name="connsiteY29" fmla="*/ 32106 h 362096"/>
                <a:gd name="connsiteX30" fmla="*/ 29863 w 210802"/>
                <a:gd name="connsiteY30" fmla="*/ 35356 h 362096"/>
                <a:gd name="connsiteX31" fmla="*/ 30015 w 210802"/>
                <a:gd name="connsiteY31" fmla="*/ 36480 h 362096"/>
                <a:gd name="connsiteX32" fmla="*/ 30577 w 210802"/>
                <a:gd name="connsiteY32" fmla="*/ 40353 h 362096"/>
                <a:gd name="connsiteX33" fmla="*/ 44581 w 210802"/>
                <a:gd name="connsiteY33" fmla="*/ 127688 h 362096"/>
                <a:gd name="connsiteX34" fmla="*/ 43578 w 210802"/>
                <a:gd name="connsiteY34" fmla="*/ 173346 h 362096"/>
                <a:gd name="connsiteX35" fmla="*/ 43685 w 210802"/>
                <a:gd name="connsiteY35" fmla="*/ 173513 h 362096"/>
                <a:gd name="connsiteX36" fmla="*/ 94795 w 210802"/>
                <a:gd name="connsiteY36" fmla="*/ 226020 h 362096"/>
                <a:gd name="connsiteX37" fmla="*/ 103483 w 210802"/>
                <a:gd name="connsiteY37" fmla="*/ 233098 h 362096"/>
                <a:gd name="connsiteX38" fmla="*/ 116302 w 210802"/>
                <a:gd name="connsiteY38" fmla="*/ 251947 h 362096"/>
                <a:gd name="connsiteX39" fmla="*/ 134316 w 210802"/>
                <a:gd name="connsiteY39" fmla="*/ 258798 h 362096"/>
                <a:gd name="connsiteX40" fmla="*/ 141166 w 210802"/>
                <a:gd name="connsiteY40" fmla="*/ 240784 h 362096"/>
                <a:gd name="connsiteX41" fmla="*/ 122939 w 210802"/>
                <a:gd name="connsiteY41" fmla="*/ 214006 h 362096"/>
                <a:gd name="connsiteX42" fmla="*/ 110014 w 210802"/>
                <a:gd name="connsiteY42" fmla="*/ 203404 h 362096"/>
                <a:gd name="connsiteX43" fmla="*/ 66665 w 210802"/>
                <a:gd name="connsiteY43" fmla="*/ 158856 h 362096"/>
                <a:gd name="connsiteX44" fmla="*/ 63825 w 210802"/>
                <a:gd name="connsiteY44" fmla="*/ 147282 h 362096"/>
                <a:gd name="connsiteX45" fmla="*/ 83327 w 210802"/>
                <a:gd name="connsiteY45" fmla="*/ 161012 h 362096"/>
                <a:gd name="connsiteX46" fmla="*/ 91863 w 210802"/>
                <a:gd name="connsiteY46" fmla="*/ 171721 h 362096"/>
                <a:gd name="connsiteX47" fmla="*/ 159909 w 210802"/>
                <a:gd name="connsiteY47" fmla="*/ 225519 h 362096"/>
                <a:gd name="connsiteX48" fmla="*/ 160319 w 210802"/>
                <a:gd name="connsiteY48" fmla="*/ 225792 h 362096"/>
                <a:gd name="connsiteX49" fmla="*/ 183467 w 210802"/>
                <a:gd name="connsiteY49" fmla="*/ 257279 h 36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802" h="362096">
                  <a:moveTo>
                    <a:pt x="174976" y="202781"/>
                  </a:moveTo>
                  <a:cubicBezTo>
                    <a:pt x="154000" y="188656"/>
                    <a:pt x="122484" y="167407"/>
                    <a:pt x="113917" y="155666"/>
                  </a:cubicBezTo>
                  <a:cubicBezTo>
                    <a:pt x="110120" y="150456"/>
                    <a:pt x="106839" y="146355"/>
                    <a:pt x="103604" y="142756"/>
                  </a:cubicBezTo>
                  <a:cubicBezTo>
                    <a:pt x="92380" y="130301"/>
                    <a:pt x="81505" y="122904"/>
                    <a:pt x="71085" y="120626"/>
                  </a:cubicBezTo>
                  <a:lnTo>
                    <a:pt x="57522" y="36040"/>
                  </a:lnTo>
                  <a:cubicBezTo>
                    <a:pt x="57354" y="34961"/>
                    <a:pt x="57203" y="33883"/>
                    <a:pt x="57051" y="32804"/>
                  </a:cubicBezTo>
                  <a:lnTo>
                    <a:pt x="56884" y="31604"/>
                  </a:lnTo>
                  <a:cubicBezTo>
                    <a:pt x="55653" y="22719"/>
                    <a:pt x="49411" y="1880"/>
                    <a:pt x="18183" y="27"/>
                  </a:cubicBezTo>
                  <a:cubicBezTo>
                    <a:pt x="11196" y="-413"/>
                    <a:pt x="5014" y="4568"/>
                    <a:pt x="3921" y="11495"/>
                  </a:cubicBezTo>
                  <a:cubicBezTo>
                    <a:pt x="-1912" y="48023"/>
                    <a:pt x="290" y="125987"/>
                    <a:pt x="1004" y="151595"/>
                  </a:cubicBezTo>
                  <a:cubicBezTo>
                    <a:pt x="1095" y="154739"/>
                    <a:pt x="1156" y="156881"/>
                    <a:pt x="1156" y="157747"/>
                  </a:cubicBezTo>
                  <a:cubicBezTo>
                    <a:pt x="1475" y="194443"/>
                    <a:pt x="21691" y="227129"/>
                    <a:pt x="61273" y="254879"/>
                  </a:cubicBezTo>
                  <a:cubicBezTo>
                    <a:pt x="61623" y="255122"/>
                    <a:pt x="61972" y="255350"/>
                    <a:pt x="62336" y="255547"/>
                  </a:cubicBezTo>
                  <a:cubicBezTo>
                    <a:pt x="92911" y="273029"/>
                    <a:pt x="103953" y="302632"/>
                    <a:pt x="96131" y="346057"/>
                  </a:cubicBezTo>
                  <a:cubicBezTo>
                    <a:pt x="95402" y="350082"/>
                    <a:pt x="96526" y="354213"/>
                    <a:pt x="99169" y="357312"/>
                  </a:cubicBezTo>
                  <a:cubicBezTo>
                    <a:pt x="101766" y="360349"/>
                    <a:pt x="105564" y="362096"/>
                    <a:pt x="109543" y="362096"/>
                  </a:cubicBezTo>
                  <a:cubicBezTo>
                    <a:pt x="109634" y="362096"/>
                    <a:pt x="109710" y="362096"/>
                    <a:pt x="109801" y="362096"/>
                  </a:cubicBezTo>
                  <a:lnTo>
                    <a:pt x="196984" y="360441"/>
                  </a:lnTo>
                  <a:cubicBezTo>
                    <a:pt x="204412" y="360304"/>
                    <a:pt x="210366" y="354244"/>
                    <a:pt x="210366" y="346816"/>
                  </a:cubicBezTo>
                  <a:lnTo>
                    <a:pt x="210366" y="269885"/>
                  </a:lnTo>
                  <a:cubicBezTo>
                    <a:pt x="210366" y="266696"/>
                    <a:pt x="210396" y="262944"/>
                    <a:pt x="210670" y="259192"/>
                  </a:cubicBezTo>
                  <a:cubicBezTo>
                    <a:pt x="212219" y="237533"/>
                    <a:pt x="200204" y="218547"/>
                    <a:pt x="174976" y="202781"/>
                  </a:cubicBezTo>
                  <a:close/>
                  <a:moveTo>
                    <a:pt x="183467" y="257279"/>
                  </a:moveTo>
                  <a:cubicBezTo>
                    <a:pt x="183132" y="261896"/>
                    <a:pt x="183102" y="266453"/>
                    <a:pt x="183102" y="269900"/>
                  </a:cubicBezTo>
                  <a:lnTo>
                    <a:pt x="183102" y="333450"/>
                  </a:lnTo>
                  <a:lnTo>
                    <a:pt x="125203" y="334544"/>
                  </a:lnTo>
                  <a:cubicBezTo>
                    <a:pt x="129455" y="287808"/>
                    <a:pt x="113097" y="253421"/>
                    <a:pt x="76432" y="232202"/>
                  </a:cubicBezTo>
                  <a:cubicBezTo>
                    <a:pt x="44368" y="209586"/>
                    <a:pt x="28663" y="185147"/>
                    <a:pt x="28420" y="157519"/>
                  </a:cubicBezTo>
                  <a:cubicBezTo>
                    <a:pt x="28405" y="156577"/>
                    <a:pt x="28344" y="154269"/>
                    <a:pt x="28253" y="150836"/>
                  </a:cubicBezTo>
                  <a:cubicBezTo>
                    <a:pt x="26749" y="97235"/>
                    <a:pt x="27007" y="57440"/>
                    <a:pt x="28997" y="32106"/>
                  </a:cubicBezTo>
                  <a:cubicBezTo>
                    <a:pt x="29574" y="33199"/>
                    <a:pt x="29726" y="34338"/>
                    <a:pt x="29863" y="35356"/>
                  </a:cubicBezTo>
                  <a:lnTo>
                    <a:pt x="30015" y="36480"/>
                  </a:lnTo>
                  <a:cubicBezTo>
                    <a:pt x="30197" y="37771"/>
                    <a:pt x="30364" y="39062"/>
                    <a:pt x="30577" y="40353"/>
                  </a:cubicBezTo>
                  <a:lnTo>
                    <a:pt x="44581" y="127688"/>
                  </a:lnTo>
                  <a:cubicBezTo>
                    <a:pt x="37472" y="135678"/>
                    <a:pt x="29681" y="151033"/>
                    <a:pt x="43578" y="173346"/>
                  </a:cubicBezTo>
                  <a:cubicBezTo>
                    <a:pt x="43609" y="173406"/>
                    <a:pt x="43654" y="173467"/>
                    <a:pt x="43685" y="173513"/>
                  </a:cubicBezTo>
                  <a:cubicBezTo>
                    <a:pt x="57309" y="194686"/>
                    <a:pt x="74503" y="212350"/>
                    <a:pt x="94795" y="226020"/>
                  </a:cubicBezTo>
                  <a:cubicBezTo>
                    <a:pt x="98258" y="228359"/>
                    <a:pt x="101098" y="230668"/>
                    <a:pt x="103483" y="233098"/>
                  </a:cubicBezTo>
                  <a:cubicBezTo>
                    <a:pt x="108814" y="238536"/>
                    <a:pt x="113128" y="244885"/>
                    <a:pt x="116302" y="251947"/>
                  </a:cubicBezTo>
                  <a:cubicBezTo>
                    <a:pt x="119385" y="258813"/>
                    <a:pt x="127450" y="261881"/>
                    <a:pt x="134316" y="258798"/>
                  </a:cubicBezTo>
                  <a:cubicBezTo>
                    <a:pt x="141181" y="255714"/>
                    <a:pt x="144249" y="247649"/>
                    <a:pt x="141166" y="240784"/>
                  </a:cubicBezTo>
                  <a:cubicBezTo>
                    <a:pt x="136670" y="230759"/>
                    <a:pt x="130534" y="221767"/>
                    <a:pt x="122939" y="214006"/>
                  </a:cubicBezTo>
                  <a:cubicBezTo>
                    <a:pt x="119249" y="210239"/>
                    <a:pt x="115011" y="206776"/>
                    <a:pt x="110014" y="203404"/>
                  </a:cubicBezTo>
                  <a:cubicBezTo>
                    <a:pt x="92851" y="191846"/>
                    <a:pt x="78254" y="176854"/>
                    <a:pt x="66665" y="158856"/>
                  </a:cubicBezTo>
                  <a:cubicBezTo>
                    <a:pt x="62671" y="152416"/>
                    <a:pt x="62762" y="149241"/>
                    <a:pt x="63825" y="147282"/>
                  </a:cubicBezTo>
                  <a:cubicBezTo>
                    <a:pt x="69597" y="146887"/>
                    <a:pt x="78315" y="155453"/>
                    <a:pt x="83327" y="161012"/>
                  </a:cubicBezTo>
                  <a:cubicBezTo>
                    <a:pt x="85955" y="163929"/>
                    <a:pt x="88598" y="167240"/>
                    <a:pt x="91863" y="171721"/>
                  </a:cubicBezTo>
                  <a:cubicBezTo>
                    <a:pt x="102435" y="186226"/>
                    <a:pt x="127815" y="203905"/>
                    <a:pt x="159909" y="225519"/>
                  </a:cubicBezTo>
                  <a:cubicBezTo>
                    <a:pt x="160045" y="225610"/>
                    <a:pt x="160182" y="225701"/>
                    <a:pt x="160319" y="225792"/>
                  </a:cubicBezTo>
                  <a:cubicBezTo>
                    <a:pt x="184636" y="240905"/>
                    <a:pt x="183755" y="253223"/>
                    <a:pt x="183467" y="257279"/>
                  </a:cubicBezTo>
                  <a:close/>
                </a:path>
              </a:pathLst>
            </a:custGeom>
            <a:grpFill/>
            <a:ln w="15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grpSp>
      <p:sp>
        <p:nvSpPr>
          <p:cNvPr id="19" name="Oval 18">
            <a:extLst>
              <a:ext uri="{FF2B5EF4-FFF2-40B4-BE49-F238E27FC236}">
                <a16:creationId xmlns:a16="http://schemas.microsoft.com/office/drawing/2014/main" id="{E90DB01D-CD6B-E587-3CC0-F5B1DC65074B}"/>
              </a:ext>
            </a:extLst>
          </p:cNvPr>
          <p:cNvSpPr/>
          <p:nvPr/>
        </p:nvSpPr>
        <p:spPr>
          <a:xfrm>
            <a:off x="401388" y="438607"/>
            <a:ext cx="457200" cy="4572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rPr>
              <a:t>2</a:t>
            </a:r>
          </a:p>
        </p:txBody>
      </p:sp>
      <p:sp>
        <p:nvSpPr>
          <p:cNvPr id="20" name="Arrow: Down 19">
            <a:extLst>
              <a:ext uri="{FF2B5EF4-FFF2-40B4-BE49-F238E27FC236}">
                <a16:creationId xmlns:a16="http://schemas.microsoft.com/office/drawing/2014/main" id="{489B25FB-5D0D-C823-DF84-A4E256663A56}"/>
              </a:ext>
            </a:extLst>
          </p:cNvPr>
          <p:cNvSpPr/>
          <p:nvPr/>
        </p:nvSpPr>
        <p:spPr>
          <a:xfrm rot="16200000">
            <a:off x="11179526" y="357187"/>
            <a:ext cx="459179" cy="619185"/>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Tree>
    <p:extLst>
      <p:ext uri="{BB962C8B-B14F-4D97-AF65-F5344CB8AC3E}">
        <p14:creationId xmlns:p14="http://schemas.microsoft.com/office/powerpoint/2010/main" val="397915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7E8030C-0FF4-EE8F-A4B5-0D8FC31EB4E7}"/>
              </a:ext>
            </a:extLst>
          </p:cNvPr>
          <p:cNvSpPr/>
          <p:nvPr/>
        </p:nvSpPr>
        <p:spPr>
          <a:xfrm>
            <a:off x="0" y="-1"/>
            <a:ext cx="12192000" cy="13378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
        <p:nvSpPr>
          <p:cNvPr id="5" name="TextBox 4">
            <a:extLst>
              <a:ext uri="{FF2B5EF4-FFF2-40B4-BE49-F238E27FC236}">
                <a16:creationId xmlns:a16="http://schemas.microsoft.com/office/drawing/2014/main" id="{A461004B-6A6B-290B-E86E-CA52E869E13F}"/>
              </a:ext>
            </a:extLst>
          </p:cNvPr>
          <p:cNvSpPr txBox="1"/>
          <p:nvPr/>
        </p:nvSpPr>
        <p:spPr>
          <a:xfrm>
            <a:off x="5510817" y="513246"/>
            <a:ext cx="3528388"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Poppins"/>
                <a:ea typeface="+mn-ea"/>
                <a:cs typeface="+mn-cs"/>
              </a:rPr>
              <a:t>Protect data</a:t>
            </a:r>
          </a:p>
        </p:txBody>
      </p:sp>
      <p:sp>
        <p:nvSpPr>
          <p:cNvPr id="21" name="TextBox 20">
            <a:extLst>
              <a:ext uri="{FF2B5EF4-FFF2-40B4-BE49-F238E27FC236}">
                <a16:creationId xmlns:a16="http://schemas.microsoft.com/office/drawing/2014/main" id="{8CA2EF45-DE55-87FA-AC42-E48E0906A441}"/>
              </a:ext>
            </a:extLst>
          </p:cNvPr>
          <p:cNvSpPr txBox="1"/>
          <p:nvPr/>
        </p:nvSpPr>
        <p:spPr>
          <a:xfrm>
            <a:off x="530900" y="2180466"/>
            <a:ext cx="2498833" cy="320087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(MCU family only)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Provides protection against </a:t>
            </a:r>
            <a:r>
              <a:rPr kumimoji="0" lang="en-US" sz="1200" b="0" i="0" u="none" strike="noStrike" kern="1200" cap="none" spc="0" normalizeH="0" baseline="0" noProof="0">
                <a:ln>
                  <a:noFill/>
                </a:ln>
                <a:solidFill>
                  <a:srgbClr val="000000"/>
                </a:solidFill>
                <a:effectLst/>
                <a:uLnTx/>
                <a:uFillTx/>
                <a:latin typeface="Poppins SemiBold"/>
                <a:ea typeface="+mn-ea"/>
                <a:cs typeface="+mn-cs"/>
              </a:rPr>
              <a:t>disclosure and modification of firmware/data at rest </a:t>
            </a:r>
            <a:r>
              <a:rPr kumimoji="0" lang="en-US" sz="1200" b="0" i="0" u="none" strike="noStrike" kern="1200" cap="none" spc="0" normalizeH="0" baseline="0" noProof="0">
                <a:ln>
                  <a:noFill/>
                </a:ln>
                <a:solidFill>
                  <a:srgbClr val="000000"/>
                </a:solidFill>
                <a:effectLst/>
                <a:uLnTx/>
                <a:uFillTx/>
                <a:latin typeface="Poppins"/>
                <a:ea typeface="+mn-ea"/>
                <a:cs typeface="+mn-cs"/>
              </a:rPr>
              <a:t>on internal, non-volatile memory of MCUs, and herewith mitigates attacks such as  FLASH readout for example.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The encryption &amp; decryption are performed </a:t>
            </a:r>
            <a:r>
              <a:rPr kumimoji="0" lang="en-US" sz="1200" b="0" i="0" u="none" strike="noStrike" kern="1200" cap="none" spc="0" normalizeH="0" baseline="0" noProof="0">
                <a:ln>
                  <a:noFill/>
                </a:ln>
                <a:solidFill>
                  <a:srgbClr val="000000"/>
                </a:solidFill>
                <a:effectLst/>
                <a:uLnTx/>
                <a:uFillTx/>
                <a:latin typeface="Poppins SemiBold"/>
                <a:ea typeface="+mn-ea"/>
                <a:cs typeface="+mn-cs"/>
              </a:rPr>
              <a:t>on-the-fly</a:t>
            </a:r>
            <a:r>
              <a:rPr kumimoji="0" lang="en-US" sz="1200" b="0" i="0" u="none" strike="noStrike" kern="1200" cap="none" spc="0" normalizeH="0" baseline="0" noProof="0">
                <a:ln>
                  <a:noFill/>
                </a:ln>
                <a:solidFill>
                  <a:srgbClr val="000000"/>
                </a:solidFill>
                <a:effectLst/>
                <a:uLnTx/>
                <a:uFillTx/>
                <a:latin typeface="Poppins"/>
                <a:ea typeface="+mn-ea"/>
                <a:cs typeface="+mn-cs"/>
              </a:rPr>
              <a:t> (OTF) by dedicated HW engine for </a:t>
            </a:r>
            <a:r>
              <a:rPr kumimoji="0" lang="en-US" sz="1200" b="0" i="0" u="none" strike="noStrike" kern="1200" cap="none" spc="0" normalizeH="0" baseline="0" noProof="0">
                <a:ln>
                  <a:noFill/>
                </a:ln>
                <a:solidFill>
                  <a:srgbClr val="000000"/>
                </a:solidFill>
                <a:effectLst/>
                <a:uLnTx/>
                <a:uFillTx/>
                <a:latin typeface="Poppins SemiBold"/>
                <a:ea typeface="+mn-ea"/>
                <a:cs typeface="+mn-cs"/>
              </a:rPr>
              <a:t>optimal performance and seamless cryptographic operations for applications</a:t>
            </a:r>
            <a:r>
              <a:rPr kumimoji="0" lang="en-US" sz="1200" b="0" i="0" u="none" strike="noStrike" kern="1200" cap="none" spc="0" normalizeH="0" baseline="0" noProof="0">
                <a:ln>
                  <a:noFill/>
                </a:ln>
                <a:solidFill>
                  <a:srgbClr val="000000"/>
                </a:solidFill>
                <a:effectLst/>
                <a:uLnTx/>
                <a:uFillTx/>
                <a:latin typeface="Poppins"/>
                <a:ea typeface="+mn-ea"/>
                <a:cs typeface="+mn-cs"/>
              </a:rPr>
              <a:t>, with a die individual key. </a:t>
            </a:r>
            <a:endParaRPr kumimoji="0" lang="en-US" sz="1200" b="0" i="0" u="none" strike="noStrike" kern="1200" cap="none" spc="0" normalizeH="0" baseline="0" noProof="0">
              <a:ln>
                <a:noFill/>
              </a:ln>
              <a:solidFill>
                <a:srgbClr val="000000"/>
              </a:solidFill>
              <a:effectLst/>
              <a:highlight>
                <a:srgbClr val="FFFF00"/>
              </a:highlight>
              <a:uLnTx/>
              <a:uFillTx/>
              <a:latin typeface="Poppins"/>
              <a:ea typeface="+mn-ea"/>
              <a:cs typeface="+mn-cs"/>
            </a:endParaRPr>
          </a:p>
        </p:txBody>
      </p:sp>
      <p:sp>
        <p:nvSpPr>
          <p:cNvPr id="24" name="Rectangle: Rounded Corners 23">
            <a:extLst>
              <a:ext uri="{FF2B5EF4-FFF2-40B4-BE49-F238E27FC236}">
                <a16:creationId xmlns:a16="http://schemas.microsoft.com/office/drawing/2014/main" id="{170B6617-88C5-05A8-F6E8-28074CFB34BA}"/>
              </a:ext>
            </a:extLst>
          </p:cNvPr>
          <p:cNvSpPr/>
          <p:nvPr/>
        </p:nvSpPr>
        <p:spPr>
          <a:xfrm>
            <a:off x="468106" y="1588599"/>
            <a:ext cx="2561627" cy="3714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Encrypted internal memory  </a:t>
            </a:r>
          </a:p>
        </p:txBody>
      </p:sp>
      <p:sp>
        <p:nvSpPr>
          <p:cNvPr id="25" name="Rectangle: Rounded Corners 24">
            <a:extLst>
              <a:ext uri="{FF2B5EF4-FFF2-40B4-BE49-F238E27FC236}">
                <a16:creationId xmlns:a16="http://schemas.microsoft.com/office/drawing/2014/main" id="{895667BA-6DC1-B79D-1BFD-EB0DEC2BD312}"/>
              </a:ext>
            </a:extLst>
          </p:cNvPr>
          <p:cNvSpPr/>
          <p:nvPr/>
        </p:nvSpPr>
        <p:spPr>
          <a:xfrm>
            <a:off x="3392692" y="1581878"/>
            <a:ext cx="5256456" cy="3714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Encrypted external memory</a:t>
            </a:r>
          </a:p>
        </p:txBody>
      </p:sp>
      <p:sp>
        <p:nvSpPr>
          <p:cNvPr id="27" name="TextBox 26">
            <a:extLst>
              <a:ext uri="{FF2B5EF4-FFF2-40B4-BE49-F238E27FC236}">
                <a16:creationId xmlns:a16="http://schemas.microsoft.com/office/drawing/2014/main" id="{6E3AAAA4-BCEA-B2B4-7DE0-D1B481818F2B}"/>
              </a:ext>
            </a:extLst>
          </p:cNvPr>
          <p:cNvSpPr txBox="1"/>
          <p:nvPr/>
        </p:nvSpPr>
        <p:spPr>
          <a:xfrm>
            <a:off x="3392691" y="2199930"/>
            <a:ext cx="5256456" cy="430887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External memory encryption provides protection against </a:t>
            </a:r>
            <a:r>
              <a:rPr kumimoji="0" lang="en-US" sz="1200" b="0" i="0" u="none" strike="noStrike" kern="1200" cap="none" spc="0" normalizeH="0" baseline="0" noProof="0">
                <a:ln>
                  <a:noFill/>
                </a:ln>
                <a:solidFill>
                  <a:srgbClr val="000000"/>
                </a:solidFill>
                <a:effectLst/>
                <a:uLnTx/>
                <a:uFillTx/>
                <a:latin typeface="Poppins SemiBold"/>
                <a:ea typeface="+mn-ea"/>
                <a:cs typeface="+mn-cs"/>
              </a:rPr>
              <a:t>disclosure and modification of sensitive data or firmware stored on external (and therefore accessible) memory, non-volatile or RAM</a:t>
            </a:r>
            <a:r>
              <a:rPr kumimoji="0" lang="en-US" sz="1200" b="0" i="0" u="none" strike="noStrike" kern="1200" cap="none" spc="0" normalizeH="0" baseline="0" noProof="0">
                <a:ln>
                  <a:noFill/>
                </a:ln>
                <a:solidFill>
                  <a:srgbClr val="000000"/>
                </a:solidFill>
                <a:effectLst/>
                <a:uLnTx/>
                <a:uFillTx/>
                <a:latin typeface="Poppins"/>
                <a:ea typeface="+mn-ea"/>
                <a:cs typeface="+mn-cs"/>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This encryption mitigates several types of attacks, such as accessing and probing the memory interface pins on PCB for example. When chip individual key is used, it provides also a binding between the memory and the host processor.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NXP offers cryptographic operations performed </a:t>
            </a:r>
            <a:r>
              <a:rPr kumimoji="0" lang="en-US" sz="1200" b="0" i="0" u="none" strike="noStrike" kern="1200" cap="none" spc="0" normalizeH="0" baseline="0" noProof="0">
                <a:ln>
                  <a:noFill/>
                </a:ln>
                <a:solidFill>
                  <a:srgbClr val="000000"/>
                </a:solidFill>
                <a:effectLst/>
                <a:uLnTx/>
                <a:uFillTx/>
                <a:latin typeface="Poppins SemiBold"/>
                <a:ea typeface="+mn-ea"/>
                <a:cs typeface="+mn-cs"/>
              </a:rPr>
              <a:t>on-the-fly</a:t>
            </a:r>
            <a:r>
              <a:rPr kumimoji="0" lang="en-US" sz="1200" b="0" i="0" u="none" strike="noStrike" kern="1200" cap="none" spc="0" normalizeH="0" baseline="0" noProof="0">
                <a:ln>
                  <a:noFill/>
                </a:ln>
                <a:solidFill>
                  <a:srgbClr val="000000"/>
                </a:solidFill>
                <a:effectLst/>
                <a:uLnTx/>
                <a:uFillTx/>
                <a:latin typeface="Poppins"/>
                <a:ea typeface="+mn-ea"/>
                <a:cs typeface="+mn-cs"/>
              </a:rPr>
              <a:t> (OTF) by dedicated HW engine for </a:t>
            </a:r>
            <a:r>
              <a:rPr kumimoji="0" lang="en-US" sz="1200" b="0" i="0" u="none" strike="noStrike" kern="1200" cap="none" spc="0" normalizeH="0" baseline="0" noProof="0">
                <a:ln>
                  <a:noFill/>
                </a:ln>
                <a:solidFill>
                  <a:srgbClr val="000000"/>
                </a:solidFill>
                <a:effectLst/>
                <a:uLnTx/>
                <a:uFillTx/>
                <a:latin typeface="Poppins SemiBold"/>
                <a:ea typeface="+mn-ea"/>
                <a:cs typeface="+mn-cs"/>
              </a:rPr>
              <a:t>optimal performance and seamless cryptographic operations for applications</a:t>
            </a:r>
            <a:r>
              <a:rPr kumimoji="0" lang="en-US" sz="1200" b="0" i="0" u="none" strike="noStrike" kern="1200" cap="none" spc="0" normalizeH="0" baseline="0" noProof="0">
                <a:ln>
                  <a:noFill/>
                </a:ln>
                <a:solidFill>
                  <a:srgbClr val="000000"/>
                </a:solidFill>
                <a:effectLst/>
                <a:uLnTx/>
                <a:uFillTx/>
                <a:latin typeface="Poppins"/>
                <a:ea typeface="+mn-ea"/>
                <a:cs typeface="+mn-cs"/>
              </a:rPr>
              <a:t>. Some NXP engines provide FLASH decryption only (e.g., OTFAD) some others encryption and decryption on FLASH (e.g., IPED) or RAM (e.g., IEE)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Beyond decryption of encrypted NV memory content (typically read out of SW or fixed data from FLASH), </a:t>
            </a:r>
            <a:r>
              <a:rPr kumimoji="0" lang="en-US" sz="1200" b="0" i="0" u="none" strike="noStrike" kern="1200" cap="none" spc="0" normalizeH="0" baseline="0" noProof="0">
                <a:ln>
                  <a:noFill/>
                </a:ln>
                <a:solidFill>
                  <a:srgbClr val="000000"/>
                </a:solidFill>
                <a:effectLst/>
                <a:uLnTx/>
                <a:uFillTx/>
                <a:latin typeface="Poppins SemiBold"/>
                <a:ea typeface="+mn-ea"/>
                <a:cs typeface="+mn-cs"/>
              </a:rPr>
              <a:t>content can also be authenticated </a:t>
            </a:r>
            <a:r>
              <a:rPr kumimoji="0" lang="en-US" sz="1200" b="0" i="0" u="none" strike="noStrike" kern="1200" cap="none" spc="0" normalizeH="0" baseline="0" noProof="0">
                <a:ln>
                  <a:noFill/>
                </a:ln>
                <a:solidFill>
                  <a:srgbClr val="000000"/>
                </a:solidFill>
                <a:effectLst/>
                <a:uLnTx/>
                <a:uFillTx/>
                <a:latin typeface="Poppins"/>
                <a:ea typeface="+mn-ea"/>
                <a:cs typeface="+mn-cs"/>
              </a:rPr>
              <a:t>on some NXP processors. This offers an additional layer of protection by mitigating fault attacks or replay attacks but also providing runtime integrity check on executed code (SW authentication when executed in place). This provides a mitigation path against so-called TOC TOU attack (modification of executable between time of check and time of use).</a:t>
            </a:r>
          </a:p>
        </p:txBody>
      </p:sp>
      <p:sp>
        <p:nvSpPr>
          <p:cNvPr id="29" name="Rectangle: Rounded Corners 28">
            <a:extLst>
              <a:ext uri="{FF2B5EF4-FFF2-40B4-BE49-F238E27FC236}">
                <a16:creationId xmlns:a16="http://schemas.microsoft.com/office/drawing/2014/main" id="{D734B6CB-4B29-8B5E-AA94-8F7FE3198BC4}"/>
              </a:ext>
            </a:extLst>
          </p:cNvPr>
          <p:cNvSpPr/>
          <p:nvPr/>
        </p:nvSpPr>
        <p:spPr>
          <a:xfrm>
            <a:off x="9011598" y="1588599"/>
            <a:ext cx="2561627" cy="3714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Disk encryption</a:t>
            </a:r>
          </a:p>
        </p:txBody>
      </p:sp>
      <p:sp>
        <p:nvSpPr>
          <p:cNvPr id="33" name="TextBox 32">
            <a:extLst>
              <a:ext uri="{FF2B5EF4-FFF2-40B4-BE49-F238E27FC236}">
                <a16:creationId xmlns:a16="http://schemas.microsoft.com/office/drawing/2014/main" id="{457A182D-7782-57DC-01E5-3A4ECBED481F}"/>
              </a:ext>
            </a:extLst>
          </p:cNvPr>
          <p:cNvSpPr txBox="1"/>
          <p:nvPr/>
        </p:nvSpPr>
        <p:spPr>
          <a:xfrm>
            <a:off x="9011598" y="2164447"/>
            <a:ext cx="2561627" cy="16466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(MPU family only)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SemiBold"/>
                <a:ea typeface="+mn-ea"/>
                <a:cs typeface="+mn-cs"/>
              </a:rPr>
              <a:t>Encryption of user data </a:t>
            </a:r>
            <a:r>
              <a:rPr kumimoji="0" lang="en-US" sz="1200" b="0" i="0" u="none" strike="noStrike" kern="1200" cap="none" spc="0" normalizeH="0" baseline="0" noProof="0">
                <a:ln>
                  <a:noFill/>
                </a:ln>
                <a:solidFill>
                  <a:srgbClr val="000000"/>
                </a:solidFill>
                <a:effectLst/>
                <a:uLnTx/>
                <a:uFillTx/>
                <a:latin typeface="Poppins"/>
                <a:ea typeface="+mn-ea"/>
                <a:cs typeface="+mn-cs"/>
              </a:rPr>
              <a:t>for protection at rest. On most NXP MPUs, these cryptographic operations are accelerated by cryptographic engines. This function includes the protection of encryption key</a:t>
            </a:r>
          </a:p>
        </p:txBody>
      </p:sp>
      <p:sp>
        <p:nvSpPr>
          <p:cNvPr id="50" name="Oval 49">
            <a:extLst>
              <a:ext uri="{FF2B5EF4-FFF2-40B4-BE49-F238E27FC236}">
                <a16:creationId xmlns:a16="http://schemas.microsoft.com/office/drawing/2014/main" id="{1209C821-2915-2E69-070B-44740EF83803}"/>
              </a:ext>
            </a:extLst>
          </p:cNvPr>
          <p:cNvSpPr/>
          <p:nvPr/>
        </p:nvSpPr>
        <p:spPr>
          <a:xfrm>
            <a:off x="401388" y="441365"/>
            <a:ext cx="457200" cy="4572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rPr>
              <a:t>3</a:t>
            </a:r>
          </a:p>
        </p:txBody>
      </p:sp>
      <p:sp>
        <p:nvSpPr>
          <p:cNvPr id="52" name="Arrow: Down 51">
            <a:extLst>
              <a:ext uri="{FF2B5EF4-FFF2-40B4-BE49-F238E27FC236}">
                <a16:creationId xmlns:a16="http://schemas.microsoft.com/office/drawing/2014/main" id="{DF58DAA2-6C18-9020-498B-BD2D51FCB6C6}"/>
              </a:ext>
            </a:extLst>
          </p:cNvPr>
          <p:cNvSpPr/>
          <p:nvPr/>
        </p:nvSpPr>
        <p:spPr>
          <a:xfrm rot="16200000">
            <a:off x="11179526" y="360825"/>
            <a:ext cx="459179" cy="619185"/>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grpSp>
        <p:nvGrpSpPr>
          <p:cNvPr id="2" name="Group 1">
            <a:extLst>
              <a:ext uri="{FF2B5EF4-FFF2-40B4-BE49-F238E27FC236}">
                <a16:creationId xmlns:a16="http://schemas.microsoft.com/office/drawing/2014/main" id="{21854C36-E602-B4D6-5D49-714FD9A85703}"/>
              </a:ext>
            </a:extLst>
          </p:cNvPr>
          <p:cNvGrpSpPr/>
          <p:nvPr/>
        </p:nvGrpSpPr>
        <p:grpSpPr>
          <a:xfrm>
            <a:off x="4845477" y="471511"/>
            <a:ext cx="384095" cy="387083"/>
            <a:chOff x="1146035" y="917503"/>
            <a:chExt cx="384095" cy="387083"/>
          </a:xfrm>
        </p:grpSpPr>
        <p:sp>
          <p:nvSpPr>
            <p:cNvPr id="3" name="Freeform 37">
              <a:extLst>
                <a:ext uri="{FF2B5EF4-FFF2-40B4-BE49-F238E27FC236}">
                  <a16:creationId xmlns:a16="http://schemas.microsoft.com/office/drawing/2014/main" id="{115D0FDE-4385-82FB-20CE-5194AE24DE73}"/>
                </a:ext>
              </a:extLst>
            </p:cNvPr>
            <p:cNvSpPr/>
            <p:nvPr/>
          </p:nvSpPr>
          <p:spPr>
            <a:xfrm>
              <a:off x="1170734" y="974970"/>
              <a:ext cx="29919" cy="47057"/>
            </a:xfrm>
            <a:custGeom>
              <a:avLst/>
              <a:gdLst>
                <a:gd name="connsiteX0" fmla="*/ 14952 w 29919"/>
                <a:gd name="connsiteY0" fmla="*/ 0 h 47057"/>
                <a:gd name="connsiteX1" fmla="*/ 25423 w 29919"/>
                <a:gd name="connsiteY1" fmla="*/ 4773 h 47057"/>
                <a:gd name="connsiteX2" fmla="*/ 29919 w 29919"/>
                <a:gd name="connsiteY2" fmla="*/ 23544 h 47057"/>
                <a:gd name="connsiteX3" fmla="*/ 25392 w 29919"/>
                <a:gd name="connsiteY3" fmla="*/ 42345 h 47057"/>
                <a:gd name="connsiteX4" fmla="*/ 14952 w 29919"/>
                <a:gd name="connsiteY4" fmla="*/ 47057 h 47057"/>
                <a:gd name="connsiteX5" fmla="*/ 4111 w 29919"/>
                <a:gd name="connsiteY5" fmla="*/ 41884 h 47057"/>
                <a:gd name="connsiteX6" fmla="*/ 0 w 29919"/>
                <a:gd name="connsiteY6" fmla="*/ 23452 h 47057"/>
                <a:gd name="connsiteX7" fmla="*/ 4527 w 29919"/>
                <a:gd name="connsiteY7" fmla="*/ 4712 h 47057"/>
                <a:gd name="connsiteX8" fmla="*/ 14952 w 29919"/>
                <a:gd name="connsiteY8" fmla="*/ 0 h 47057"/>
                <a:gd name="connsiteX9" fmla="*/ 14952 w 29919"/>
                <a:gd name="connsiteY9" fmla="*/ 7330 h 47057"/>
                <a:gd name="connsiteX10" fmla="*/ 12088 w 29919"/>
                <a:gd name="connsiteY10" fmla="*/ 8346 h 47057"/>
                <a:gd name="connsiteX11" fmla="*/ 10132 w 29919"/>
                <a:gd name="connsiteY11" fmla="*/ 12011 h 47057"/>
                <a:gd name="connsiteX12" fmla="*/ 9224 w 29919"/>
                <a:gd name="connsiteY12" fmla="*/ 23544 h 47057"/>
                <a:gd name="connsiteX13" fmla="*/ 10040 w 29919"/>
                <a:gd name="connsiteY13" fmla="*/ 34692 h 47057"/>
                <a:gd name="connsiteX14" fmla="*/ 12103 w 29919"/>
                <a:gd name="connsiteY14" fmla="*/ 38727 h 47057"/>
                <a:gd name="connsiteX15" fmla="*/ 14952 w 29919"/>
                <a:gd name="connsiteY15" fmla="*/ 39728 h 47057"/>
                <a:gd name="connsiteX16" fmla="*/ 17816 w 29919"/>
                <a:gd name="connsiteY16" fmla="*/ 38711 h 47057"/>
                <a:gd name="connsiteX17" fmla="*/ 19771 w 29919"/>
                <a:gd name="connsiteY17" fmla="*/ 35047 h 47057"/>
                <a:gd name="connsiteX18" fmla="*/ 20680 w 29919"/>
                <a:gd name="connsiteY18" fmla="*/ 23544 h 47057"/>
                <a:gd name="connsiteX19" fmla="*/ 19864 w 29919"/>
                <a:gd name="connsiteY19" fmla="*/ 12396 h 47057"/>
                <a:gd name="connsiteX20" fmla="*/ 17800 w 29919"/>
                <a:gd name="connsiteY20" fmla="*/ 8346 h 47057"/>
                <a:gd name="connsiteX21" fmla="*/ 14952 w 29919"/>
                <a:gd name="connsiteY21" fmla="*/ 7330 h 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19" h="47057">
                  <a:moveTo>
                    <a:pt x="14952" y="0"/>
                  </a:moveTo>
                  <a:cubicBezTo>
                    <a:pt x="19417" y="0"/>
                    <a:pt x="22913" y="1586"/>
                    <a:pt x="25423" y="4773"/>
                  </a:cubicBezTo>
                  <a:cubicBezTo>
                    <a:pt x="28425" y="8546"/>
                    <a:pt x="29919" y="14798"/>
                    <a:pt x="29919" y="23544"/>
                  </a:cubicBezTo>
                  <a:cubicBezTo>
                    <a:pt x="29919" y="32260"/>
                    <a:pt x="28410" y="38527"/>
                    <a:pt x="25392" y="42345"/>
                  </a:cubicBezTo>
                  <a:cubicBezTo>
                    <a:pt x="22897" y="45487"/>
                    <a:pt x="19417" y="47057"/>
                    <a:pt x="14952" y="47057"/>
                  </a:cubicBezTo>
                  <a:cubicBezTo>
                    <a:pt x="10471" y="47057"/>
                    <a:pt x="6852" y="45333"/>
                    <a:pt x="4111" y="41884"/>
                  </a:cubicBezTo>
                  <a:cubicBezTo>
                    <a:pt x="1370" y="38434"/>
                    <a:pt x="0" y="32290"/>
                    <a:pt x="0" y="23452"/>
                  </a:cubicBezTo>
                  <a:cubicBezTo>
                    <a:pt x="0" y="14782"/>
                    <a:pt x="1509" y="8531"/>
                    <a:pt x="4527" y="4712"/>
                  </a:cubicBezTo>
                  <a:cubicBezTo>
                    <a:pt x="7006" y="1571"/>
                    <a:pt x="10486" y="0"/>
                    <a:pt x="14952" y="0"/>
                  </a:cubicBezTo>
                  <a:close/>
                  <a:moveTo>
                    <a:pt x="14952" y="7330"/>
                  </a:moveTo>
                  <a:cubicBezTo>
                    <a:pt x="13889" y="7330"/>
                    <a:pt x="12935" y="7668"/>
                    <a:pt x="12088" y="8346"/>
                  </a:cubicBezTo>
                  <a:cubicBezTo>
                    <a:pt x="11256" y="9023"/>
                    <a:pt x="10594" y="10255"/>
                    <a:pt x="10132" y="12011"/>
                  </a:cubicBezTo>
                  <a:cubicBezTo>
                    <a:pt x="9516" y="14290"/>
                    <a:pt x="9224" y="18139"/>
                    <a:pt x="9224" y="23544"/>
                  </a:cubicBezTo>
                  <a:cubicBezTo>
                    <a:pt x="9224" y="28949"/>
                    <a:pt x="9501" y="32660"/>
                    <a:pt x="10040" y="34692"/>
                  </a:cubicBezTo>
                  <a:cubicBezTo>
                    <a:pt x="10579" y="36710"/>
                    <a:pt x="11272" y="38065"/>
                    <a:pt x="12103" y="38727"/>
                  </a:cubicBezTo>
                  <a:cubicBezTo>
                    <a:pt x="12935" y="39404"/>
                    <a:pt x="13874" y="39728"/>
                    <a:pt x="14952" y="39728"/>
                  </a:cubicBezTo>
                  <a:cubicBezTo>
                    <a:pt x="16030" y="39728"/>
                    <a:pt x="16969" y="39389"/>
                    <a:pt x="17816" y="38711"/>
                  </a:cubicBezTo>
                  <a:cubicBezTo>
                    <a:pt x="18647" y="38034"/>
                    <a:pt x="19310" y="36802"/>
                    <a:pt x="19771" y="35047"/>
                  </a:cubicBezTo>
                  <a:cubicBezTo>
                    <a:pt x="20372" y="32783"/>
                    <a:pt x="20680" y="28949"/>
                    <a:pt x="20680" y="23544"/>
                  </a:cubicBezTo>
                  <a:cubicBezTo>
                    <a:pt x="20680" y="18139"/>
                    <a:pt x="20403" y="14428"/>
                    <a:pt x="19864" y="12396"/>
                  </a:cubicBezTo>
                  <a:cubicBezTo>
                    <a:pt x="19325" y="10378"/>
                    <a:pt x="18632" y="9023"/>
                    <a:pt x="17800" y="8346"/>
                  </a:cubicBezTo>
                  <a:cubicBezTo>
                    <a:pt x="16969" y="7668"/>
                    <a:pt x="16030" y="7330"/>
                    <a:pt x="14952" y="7330"/>
                  </a:cubicBez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6" name="Freeform 38">
              <a:extLst>
                <a:ext uri="{FF2B5EF4-FFF2-40B4-BE49-F238E27FC236}">
                  <a16:creationId xmlns:a16="http://schemas.microsoft.com/office/drawing/2014/main" id="{3805E9EB-7808-FF74-6584-E7028301DBD7}"/>
                </a:ext>
              </a:extLst>
            </p:cNvPr>
            <p:cNvSpPr/>
            <p:nvPr/>
          </p:nvSpPr>
          <p:spPr>
            <a:xfrm>
              <a:off x="1208921" y="974954"/>
              <a:ext cx="20248" cy="46287"/>
            </a:xfrm>
            <a:custGeom>
              <a:avLst/>
              <a:gdLst>
                <a:gd name="connsiteX0" fmla="*/ 20249 w 20248"/>
                <a:gd name="connsiteY0" fmla="*/ 46287 h 46287"/>
                <a:gd name="connsiteX1" fmla="*/ 11410 w 20248"/>
                <a:gd name="connsiteY1" fmla="*/ 46287 h 46287"/>
                <a:gd name="connsiteX2" fmla="*/ 11410 w 20248"/>
                <a:gd name="connsiteY2" fmla="*/ 12996 h 46287"/>
                <a:gd name="connsiteX3" fmla="*/ 0 w 20248"/>
                <a:gd name="connsiteY3" fmla="*/ 19694 h 46287"/>
                <a:gd name="connsiteX4" fmla="*/ 0 w 20248"/>
                <a:gd name="connsiteY4" fmla="*/ 11672 h 46287"/>
                <a:gd name="connsiteX5" fmla="*/ 7514 w 20248"/>
                <a:gd name="connsiteY5" fmla="*/ 7376 h 46287"/>
                <a:gd name="connsiteX6" fmla="*/ 13073 w 20248"/>
                <a:gd name="connsiteY6" fmla="*/ 0 h 46287"/>
                <a:gd name="connsiteX7" fmla="*/ 20233 w 20248"/>
                <a:gd name="connsiteY7" fmla="*/ 0 h 46287"/>
                <a:gd name="connsiteX8" fmla="*/ 20233 w 20248"/>
                <a:gd name="connsiteY8" fmla="*/ 46287 h 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8" h="46287">
                  <a:moveTo>
                    <a:pt x="20249" y="46287"/>
                  </a:moveTo>
                  <a:lnTo>
                    <a:pt x="11410" y="46287"/>
                  </a:lnTo>
                  <a:lnTo>
                    <a:pt x="11410" y="12996"/>
                  </a:lnTo>
                  <a:cubicBezTo>
                    <a:pt x="8177" y="16014"/>
                    <a:pt x="4373" y="18247"/>
                    <a:pt x="0" y="19694"/>
                  </a:cubicBezTo>
                  <a:lnTo>
                    <a:pt x="0" y="11672"/>
                  </a:lnTo>
                  <a:cubicBezTo>
                    <a:pt x="2310" y="10917"/>
                    <a:pt x="4804" y="9485"/>
                    <a:pt x="7514" y="7376"/>
                  </a:cubicBezTo>
                  <a:cubicBezTo>
                    <a:pt x="10225" y="5266"/>
                    <a:pt x="12072" y="2818"/>
                    <a:pt x="13073" y="0"/>
                  </a:cubicBezTo>
                  <a:lnTo>
                    <a:pt x="20233" y="0"/>
                  </a:lnTo>
                  <a:lnTo>
                    <a:pt x="20233" y="46287"/>
                  </a:ln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7" name="Freeform 39">
              <a:extLst>
                <a:ext uri="{FF2B5EF4-FFF2-40B4-BE49-F238E27FC236}">
                  <a16:creationId xmlns:a16="http://schemas.microsoft.com/office/drawing/2014/main" id="{608F2AB6-0CF3-6E6C-92C7-7588B369BA7B}"/>
                </a:ext>
              </a:extLst>
            </p:cNvPr>
            <p:cNvSpPr/>
            <p:nvPr/>
          </p:nvSpPr>
          <p:spPr>
            <a:xfrm>
              <a:off x="1242351" y="974970"/>
              <a:ext cx="29919" cy="47057"/>
            </a:xfrm>
            <a:custGeom>
              <a:avLst/>
              <a:gdLst>
                <a:gd name="connsiteX0" fmla="*/ 14952 w 29919"/>
                <a:gd name="connsiteY0" fmla="*/ 0 h 47057"/>
                <a:gd name="connsiteX1" fmla="*/ 25423 w 29919"/>
                <a:gd name="connsiteY1" fmla="*/ 4773 h 47057"/>
                <a:gd name="connsiteX2" fmla="*/ 29919 w 29919"/>
                <a:gd name="connsiteY2" fmla="*/ 23544 h 47057"/>
                <a:gd name="connsiteX3" fmla="*/ 25392 w 29919"/>
                <a:gd name="connsiteY3" fmla="*/ 42345 h 47057"/>
                <a:gd name="connsiteX4" fmla="*/ 14952 w 29919"/>
                <a:gd name="connsiteY4" fmla="*/ 47057 h 47057"/>
                <a:gd name="connsiteX5" fmla="*/ 4111 w 29919"/>
                <a:gd name="connsiteY5" fmla="*/ 41884 h 47057"/>
                <a:gd name="connsiteX6" fmla="*/ 0 w 29919"/>
                <a:gd name="connsiteY6" fmla="*/ 23452 h 47057"/>
                <a:gd name="connsiteX7" fmla="*/ 4527 w 29919"/>
                <a:gd name="connsiteY7" fmla="*/ 4712 h 47057"/>
                <a:gd name="connsiteX8" fmla="*/ 14952 w 29919"/>
                <a:gd name="connsiteY8" fmla="*/ 0 h 47057"/>
                <a:gd name="connsiteX9" fmla="*/ 14952 w 29919"/>
                <a:gd name="connsiteY9" fmla="*/ 7330 h 47057"/>
                <a:gd name="connsiteX10" fmla="*/ 12088 w 29919"/>
                <a:gd name="connsiteY10" fmla="*/ 8346 h 47057"/>
                <a:gd name="connsiteX11" fmla="*/ 10132 w 29919"/>
                <a:gd name="connsiteY11" fmla="*/ 12011 h 47057"/>
                <a:gd name="connsiteX12" fmla="*/ 9224 w 29919"/>
                <a:gd name="connsiteY12" fmla="*/ 23544 h 47057"/>
                <a:gd name="connsiteX13" fmla="*/ 10040 w 29919"/>
                <a:gd name="connsiteY13" fmla="*/ 34692 h 47057"/>
                <a:gd name="connsiteX14" fmla="*/ 12103 w 29919"/>
                <a:gd name="connsiteY14" fmla="*/ 38727 h 47057"/>
                <a:gd name="connsiteX15" fmla="*/ 14952 w 29919"/>
                <a:gd name="connsiteY15" fmla="*/ 39728 h 47057"/>
                <a:gd name="connsiteX16" fmla="*/ 17816 w 29919"/>
                <a:gd name="connsiteY16" fmla="*/ 38711 h 47057"/>
                <a:gd name="connsiteX17" fmla="*/ 19772 w 29919"/>
                <a:gd name="connsiteY17" fmla="*/ 35047 h 47057"/>
                <a:gd name="connsiteX18" fmla="*/ 20680 w 29919"/>
                <a:gd name="connsiteY18" fmla="*/ 23544 h 47057"/>
                <a:gd name="connsiteX19" fmla="*/ 19864 w 29919"/>
                <a:gd name="connsiteY19" fmla="*/ 12396 h 47057"/>
                <a:gd name="connsiteX20" fmla="*/ 17801 w 29919"/>
                <a:gd name="connsiteY20" fmla="*/ 8346 h 47057"/>
                <a:gd name="connsiteX21" fmla="*/ 14952 w 29919"/>
                <a:gd name="connsiteY21" fmla="*/ 7330 h 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19" h="47057">
                  <a:moveTo>
                    <a:pt x="14952" y="0"/>
                  </a:moveTo>
                  <a:cubicBezTo>
                    <a:pt x="19417" y="0"/>
                    <a:pt x="22913" y="1586"/>
                    <a:pt x="25423" y="4773"/>
                  </a:cubicBezTo>
                  <a:cubicBezTo>
                    <a:pt x="28425" y="8546"/>
                    <a:pt x="29919" y="14798"/>
                    <a:pt x="29919" y="23544"/>
                  </a:cubicBezTo>
                  <a:cubicBezTo>
                    <a:pt x="29919" y="32260"/>
                    <a:pt x="28410" y="38527"/>
                    <a:pt x="25392" y="42345"/>
                  </a:cubicBezTo>
                  <a:cubicBezTo>
                    <a:pt x="22897" y="45487"/>
                    <a:pt x="19417" y="47057"/>
                    <a:pt x="14952" y="47057"/>
                  </a:cubicBezTo>
                  <a:cubicBezTo>
                    <a:pt x="10471" y="47057"/>
                    <a:pt x="6852" y="45333"/>
                    <a:pt x="4111" y="41884"/>
                  </a:cubicBezTo>
                  <a:cubicBezTo>
                    <a:pt x="1370" y="38434"/>
                    <a:pt x="0" y="32290"/>
                    <a:pt x="0" y="23452"/>
                  </a:cubicBezTo>
                  <a:cubicBezTo>
                    <a:pt x="0" y="14782"/>
                    <a:pt x="1509" y="8531"/>
                    <a:pt x="4527" y="4712"/>
                  </a:cubicBezTo>
                  <a:cubicBezTo>
                    <a:pt x="7006" y="1571"/>
                    <a:pt x="10486" y="0"/>
                    <a:pt x="14952" y="0"/>
                  </a:cubicBezTo>
                  <a:close/>
                  <a:moveTo>
                    <a:pt x="14952" y="7330"/>
                  </a:moveTo>
                  <a:cubicBezTo>
                    <a:pt x="13889" y="7330"/>
                    <a:pt x="12935" y="7668"/>
                    <a:pt x="12088" y="8346"/>
                  </a:cubicBezTo>
                  <a:cubicBezTo>
                    <a:pt x="11256" y="9023"/>
                    <a:pt x="10594" y="10255"/>
                    <a:pt x="10132" y="12011"/>
                  </a:cubicBezTo>
                  <a:cubicBezTo>
                    <a:pt x="9516" y="14290"/>
                    <a:pt x="9224" y="18139"/>
                    <a:pt x="9224" y="23544"/>
                  </a:cubicBezTo>
                  <a:cubicBezTo>
                    <a:pt x="9224" y="28949"/>
                    <a:pt x="9501" y="32660"/>
                    <a:pt x="10040" y="34692"/>
                  </a:cubicBezTo>
                  <a:cubicBezTo>
                    <a:pt x="10579" y="36710"/>
                    <a:pt x="11272" y="38065"/>
                    <a:pt x="12103" y="38727"/>
                  </a:cubicBezTo>
                  <a:cubicBezTo>
                    <a:pt x="12935" y="39404"/>
                    <a:pt x="13874" y="39728"/>
                    <a:pt x="14952" y="39728"/>
                  </a:cubicBezTo>
                  <a:cubicBezTo>
                    <a:pt x="16014" y="39728"/>
                    <a:pt x="16969" y="39389"/>
                    <a:pt x="17816" y="38711"/>
                  </a:cubicBezTo>
                  <a:cubicBezTo>
                    <a:pt x="18647" y="38034"/>
                    <a:pt x="19310" y="36802"/>
                    <a:pt x="19772" y="35047"/>
                  </a:cubicBezTo>
                  <a:cubicBezTo>
                    <a:pt x="20372" y="32783"/>
                    <a:pt x="20680" y="28949"/>
                    <a:pt x="20680" y="23544"/>
                  </a:cubicBezTo>
                  <a:cubicBezTo>
                    <a:pt x="20680" y="18139"/>
                    <a:pt x="20403" y="14428"/>
                    <a:pt x="19864" y="12396"/>
                  </a:cubicBezTo>
                  <a:cubicBezTo>
                    <a:pt x="19325" y="10378"/>
                    <a:pt x="18632" y="9023"/>
                    <a:pt x="17801" y="8346"/>
                  </a:cubicBezTo>
                  <a:cubicBezTo>
                    <a:pt x="16969" y="7668"/>
                    <a:pt x="16014" y="7330"/>
                    <a:pt x="14952" y="7330"/>
                  </a:cubicBez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8" name="Freeform 40">
              <a:extLst>
                <a:ext uri="{FF2B5EF4-FFF2-40B4-BE49-F238E27FC236}">
                  <a16:creationId xmlns:a16="http://schemas.microsoft.com/office/drawing/2014/main" id="{0F1A515E-B2CE-46CF-758C-583687A5968A}"/>
                </a:ext>
              </a:extLst>
            </p:cNvPr>
            <p:cNvSpPr/>
            <p:nvPr/>
          </p:nvSpPr>
          <p:spPr>
            <a:xfrm>
              <a:off x="1280524" y="974954"/>
              <a:ext cx="20248" cy="46287"/>
            </a:xfrm>
            <a:custGeom>
              <a:avLst/>
              <a:gdLst>
                <a:gd name="connsiteX0" fmla="*/ 20249 w 20248"/>
                <a:gd name="connsiteY0" fmla="*/ 46287 h 46287"/>
                <a:gd name="connsiteX1" fmla="*/ 11410 w 20248"/>
                <a:gd name="connsiteY1" fmla="*/ 46287 h 46287"/>
                <a:gd name="connsiteX2" fmla="*/ 11410 w 20248"/>
                <a:gd name="connsiteY2" fmla="*/ 12996 h 46287"/>
                <a:gd name="connsiteX3" fmla="*/ 0 w 20248"/>
                <a:gd name="connsiteY3" fmla="*/ 19694 h 46287"/>
                <a:gd name="connsiteX4" fmla="*/ 0 w 20248"/>
                <a:gd name="connsiteY4" fmla="*/ 11672 h 46287"/>
                <a:gd name="connsiteX5" fmla="*/ 7514 w 20248"/>
                <a:gd name="connsiteY5" fmla="*/ 7376 h 46287"/>
                <a:gd name="connsiteX6" fmla="*/ 13073 w 20248"/>
                <a:gd name="connsiteY6" fmla="*/ 0 h 46287"/>
                <a:gd name="connsiteX7" fmla="*/ 20233 w 20248"/>
                <a:gd name="connsiteY7" fmla="*/ 0 h 46287"/>
                <a:gd name="connsiteX8" fmla="*/ 20233 w 20248"/>
                <a:gd name="connsiteY8" fmla="*/ 46287 h 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8" h="46287">
                  <a:moveTo>
                    <a:pt x="20249" y="46287"/>
                  </a:moveTo>
                  <a:lnTo>
                    <a:pt x="11410" y="46287"/>
                  </a:lnTo>
                  <a:lnTo>
                    <a:pt x="11410" y="12996"/>
                  </a:lnTo>
                  <a:cubicBezTo>
                    <a:pt x="8177" y="16014"/>
                    <a:pt x="4373" y="18247"/>
                    <a:pt x="0" y="19694"/>
                  </a:cubicBezTo>
                  <a:lnTo>
                    <a:pt x="0" y="11672"/>
                  </a:lnTo>
                  <a:cubicBezTo>
                    <a:pt x="2310" y="10917"/>
                    <a:pt x="4804" y="9485"/>
                    <a:pt x="7514" y="7376"/>
                  </a:cubicBezTo>
                  <a:cubicBezTo>
                    <a:pt x="10224" y="5266"/>
                    <a:pt x="12072" y="2818"/>
                    <a:pt x="13073" y="0"/>
                  </a:cubicBezTo>
                  <a:lnTo>
                    <a:pt x="20233" y="0"/>
                  </a:lnTo>
                  <a:lnTo>
                    <a:pt x="20233" y="46287"/>
                  </a:ln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9" name="Freeform 41">
              <a:extLst>
                <a:ext uri="{FF2B5EF4-FFF2-40B4-BE49-F238E27FC236}">
                  <a16:creationId xmlns:a16="http://schemas.microsoft.com/office/drawing/2014/main" id="{429298B8-CCA3-6A7A-50DA-7B32D4B58650}"/>
                </a:ext>
              </a:extLst>
            </p:cNvPr>
            <p:cNvSpPr/>
            <p:nvPr/>
          </p:nvSpPr>
          <p:spPr>
            <a:xfrm>
              <a:off x="1312783" y="974954"/>
              <a:ext cx="20248" cy="46287"/>
            </a:xfrm>
            <a:custGeom>
              <a:avLst/>
              <a:gdLst>
                <a:gd name="connsiteX0" fmla="*/ 20249 w 20248"/>
                <a:gd name="connsiteY0" fmla="*/ 46287 h 46287"/>
                <a:gd name="connsiteX1" fmla="*/ 11410 w 20248"/>
                <a:gd name="connsiteY1" fmla="*/ 46287 h 46287"/>
                <a:gd name="connsiteX2" fmla="*/ 11410 w 20248"/>
                <a:gd name="connsiteY2" fmla="*/ 12996 h 46287"/>
                <a:gd name="connsiteX3" fmla="*/ 0 w 20248"/>
                <a:gd name="connsiteY3" fmla="*/ 19694 h 46287"/>
                <a:gd name="connsiteX4" fmla="*/ 0 w 20248"/>
                <a:gd name="connsiteY4" fmla="*/ 11672 h 46287"/>
                <a:gd name="connsiteX5" fmla="*/ 7514 w 20248"/>
                <a:gd name="connsiteY5" fmla="*/ 7376 h 46287"/>
                <a:gd name="connsiteX6" fmla="*/ 13073 w 20248"/>
                <a:gd name="connsiteY6" fmla="*/ 0 h 46287"/>
                <a:gd name="connsiteX7" fmla="*/ 20233 w 20248"/>
                <a:gd name="connsiteY7" fmla="*/ 0 h 46287"/>
                <a:gd name="connsiteX8" fmla="*/ 20233 w 20248"/>
                <a:gd name="connsiteY8" fmla="*/ 46287 h 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8" h="46287">
                  <a:moveTo>
                    <a:pt x="20249" y="46287"/>
                  </a:moveTo>
                  <a:lnTo>
                    <a:pt x="11410" y="46287"/>
                  </a:lnTo>
                  <a:lnTo>
                    <a:pt x="11410" y="12996"/>
                  </a:lnTo>
                  <a:cubicBezTo>
                    <a:pt x="8177" y="16014"/>
                    <a:pt x="4373" y="18247"/>
                    <a:pt x="0" y="19694"/>
                  </a:cubicBezTo>
                  <a:lnTo>
                    <a:pt x="0" y="11672"/>
                  </a:lnTo>
                  <a:cubicBezTo>
                    <a:pt x="2310" y="10917"/>
                    <a:pt x="4804" y="9485"/>
                    <a:pt x="7514" y="7376"/>
                  </a:cubicBezTo>
                  <a:cubicBezTo>
                    <a:pt x="10224" y="5266"/>
                    <a:pt x="12072" y="2818"/>
                    <a:pt x="13073" y="0"/>
                  </a:cubicBezTo>
                  <a:lnTo>
                    <a:pt x="20233" y="0"/>
                  </a:lnTo>
                  <a:lnTo>
                    <a:pt x="20233" y="46287"/>
                  </a:ln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10" name="Freeform 51">
              <a:extLst>
                <a:ext uri="{FF2B5EF4-FFF2-40B4-BE49-F238E27FC236}">
                  <a16:creationId xmlns:a16="http://schemas.microsoft.com/office/drawing/2014/main" id="{3F470ADD-6827-43F0-88DB-7D03F44F49E0}"/>
                </a:ext>
              </a:extLst>
            </p:cNvPr>
            <p:cNvSpPr/>
            <p:nvPr/>
          </p:nvSpPr>
          <p:spPr>
            <a:xfrm>
              <a:off x="1173105" y="1038657"/>
              <a:ext cx="20248" cy="46287"/>
            </a:xfrm>
            <a:custGeom>
              <a:avLst/>
              <a:gdLst>
                <a:gd name="connsiteX0" fmla="*/ 20249 w 20248"/>
                <a:gd name="connsiteY0" fmla="*/ 46287 h 46287"/>
                <a:gd name="connsiteX1" fmla="*/ 11410 w 20248"/>
                <a:gd name="connsiteY1" fmla="*/ 46287 h 46287"/>
                <a:gd name="connsiteX2" fmla="*/ 11410 w 20248"/>
                <a:gd name="connsiteY2" fmla="*/ 12996 h 46287"/>
                <a:gd name="connsiteX3" fmla="*/ 0 w 20248"/>
                <a:gd name="connsiteY3" fmla="*/ 19695 h 46287"/>
                <a:gd name="connsiteX4" fmla="*/ 0 w 20248"/>
                <a:gd name="connsiteY4" fmla="*/ 11672 h 46287"/>
                <a:gd name="connsiteX5" fmla="*/ 7514 w 20248"/>
                <a:gd name="connsiteY5" fmla="*/ 7376 h 46287"/>
                <a:gd name="connsiteX6" fmla="*/ 13073 w 20248"/>
                <a:gd name="connsiteY6" fmla="*/ 0 h 46287"/>
                <a:gd name="connsiteX7" fmla="*/ 20233 w 20248"/>
                <a:gd name="connsiteY7" fmla="*/ 0 h 46287"/>
                <a:gd name="connsiteX8" fmla="*/ 20233 w 20248"/>
                <a:gd name="connsiteY8" fmla="*/ 46287 h 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8" h="46287">
                  <a:moveTo>
                    <a:pt x="20249" y="46287"/>
                  </a:moveTo>
                  <a:lnTo>
                    <a:pt x="11410" y="46287"/>
                  </a:lnTo>
                  <a:lnTo>
                    <a:pt x="11410" y="12996"/>
                  </a:lnTo>
                  <a:cubicBezTo>
                    <a:pt x="8177" y="16014"/>
                    <a:pt x="4373" y="18247"/>
                    <a:pt x="0" y="19695"/>
                  </a:cubicBezTo>
                  <a:lnTo>
                    <a:pt x="0" y="11672"/>
                  </a:lnTo>
                  <a:cubicBezTo>
                    <a:pt x="2310" y="10917"/>
                    <a:pt x="4804" y="9485"/>
                    <a:pt x="7514" y="7376"/>
                  </a:cubicBezTo>
                  <a:cubicBezTo>
                    <a:pt x="10225" y="5266"/>
                    <a:pt x="12072" y="2818"/>
                    <a:pt x="13073" y="0"/>
                  </a:cubicBezTo>
                  <a:lnTo>
                    <a:pt x="20233" y="0"/>
                  </a:lnTo>
                  <a:lnTo>
                    <a:pt x="20233" y="46287"/>
                  </a:ln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11" name="Freeform 52">
              <a:extLst>
                <a:ext uri="{FF2B5EF4-FFF2-40B4-BE49-F238E27FC236}">
                  <a16:creationId xmlns:a16="http://schemas.microsoft.com/office/drawing/2014/main" id="{C9FED8DC-7376-33C8-C50B-DC6313EACF9E}"/>
                </a:ext>
              </a:extLst>
            </p:cNvPr>
            <p:cNvSpPr/>
            <p:nvPr/>
          </p:nvSpPr>
          <p:spPr>
            <a:xfrm>
              <a:off x="1206550" y="1038673"/>
              <a:ext cx="29919" cy="47057"/>
            </a:xfrm>
            <a:custGeom>
              <a:avLst/>
              <a:gdLst>
                <a:gd name="connsiteX0" fmla="*/ 14952 w 29919"/>
                <a:gd name="connsiteY0" fmla="*/ 0 h 47057"/>
                <a:gd name="connsiteX1" fmla="*/ 25423 w 29919"/>
                <a:gd name="connsiteY1" fmla="*/ 4773 h 47057"/>
                <a:gd name="connsiteX2" fmla="*/ 29919 w 29919"/>
                <a:gd name="connsiteY2" fmla="*/ 23544 h 47057"/>
                <a:gd name="connsiteX3" fmla="*/ 25392 w 29919"/>
                <a:gd name="connsiteY3" fmla="*/ 42345 h 47057"/>
                <a:gd name="connsiteX4" fmla="*/ 14952 w 29919"/>
                <a:gd name="connsiteY4" fmla="*/ 47057 h 47057"/>
                <a:gd name="connsiteX5" fmla="*/ 4111 w 29919"/>
                <a:gd name="connsiteY5" fmla="*/ 41884 h 47057"/>
                <a:gd name="connsiteX6" fmla="*/ 0 w 29919"/>
                <a:gd name="connsiteY6" fmla="*/ 23452 h 47057"/>
                <a:gd name="connsiteX7" fmla="*/ 4527 w 29919"/>
                <a:gd name="connsiteY7" fmla="*/ 4712 h 47057"/>
                <a:gd name="connsiteX8" fmla="*/ 14952 w 29919"/>
                <a:gd name="connsiteY8" fmla="*/ 0 h 47057"/>
                <a:gd name="connsiteX9" fmla="*/ 14952 w 29919"/>
                <a:gd name="connsiteY9" fmla="*/ 7330 h 47057"/>
                <a:gd name="connsiteX10" fmla="*/ 12088 w 29919"/>
                <a:gd name="connsiteY10" fmla="*/ 8346 h 47057"/>
                <a:gd name="connsiteX11" fmla="*/ 10132 w 29919"/>
                <a:gd name="connsiteY11" fmla="*/ 12011 h 47057"/>
                <a:gd name="connsiteX12" fmla="*/ 9224 w 29919"/>
                <a:gd name="connsiteY12" fmla="*/ 23544 h 47057"/>
                <a:gd name="connsiteX13" fmla="*/ 10040 w 29919"/>
                <a:gd name="connsiteY13" fmla="*/ 34692 h 47057"/>
                <a:gd name="connsiteX14" fmla="*/ 12103 w 29919"/>
                <a:gd name="connsiteY14" fmla="*/ 38727 h 47057"/>
                <a:gd name="connsiteX15" fmla="*/ 14952 w 29919"/>
                <a:gd name="connsiteY15" fmla="*/ 39728 h 47057"/>
                <a:gd name="connsiteX16" fmla="*/ 17816 w 29919"/>
                <a:gd name="connsiteY16" fmla="*/ 38711 h 47057"/>
                <a:gd name="connsiteX17" fmla="*/ 19772 w 29919"/>
                <a:gd name="connsiteY17" fmla="*/ 35047 h 47057"/>
                <a:gd name="connsiteX18" fmla="*/ 20680 w 29919"/>
                <a:gd name="connsiteY18" fmla="*/ 23544 h 47057"/>
                <a:gd name="connsiteX19" fmla="*/ 19864 w 29919"/>
                <a:gd name="connsiteY19" fmla="*/ 12396 h 47057"/>
                <a:gd name="connsiteX20" fmla="*/ 17801 w 29919"/>
                <a:gd name="connsiteY20" fmla="*/ 8346 h 47057"/>
                <a:gd name="connsiteX21" fmla="*/ 14952 w 29919"/>
                <a:gd name="connsiteY21" fmla="*/ 7330 h 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19" h="47057">
                  <a:moveTo>
                    <a:pt x="14952" y="0"/>
                  </a:moveTo>
                  <a:cubicBezTo>
                    <a:pt x="19417" y="0"/>
                    <a:pt x="22913" y="1586"/>
                    <a:pt x="25423" y="4773"/>
                  </a:cubicBezTo>
                  <a:cubicBezTo>
                    <a:pt x="28425" y="8546"/>
                    <a:pt x="29919" y="14798"/>
                    <a:pt x="29919" y="23544"/>
                  </a:cubicBezTo>
                  <a:cubicBezTo>
                    <a:pt x="29919" y="32260"/>
                    <a:pt x="28410" y="38527"/>
                    <a:pt x="25392" y="42345"/>
                  </a:cubicBezTo>
                  <a:cubicBezTo>
                    <a:pt x="22897" y="45487"/>
                    <a:pt x="19417" y="47057"/>
                    <a:pt x="14952" y="47057"/>
                  </a:cubicBezTo>
                  <a:cubicBezTo>
                    <a:pt x="10471" y="47057"/>
                    <a:pt x="6852" y="45333"/>
                    <a:pt x="4111" y="41884"/>
                  </a:cubicBezTo>
                  <a:cubicBezTo>
                    <a:pt x="1370" y="38434"/>
                    <a:pt x="0" y="32290"/>
                    <a:pt x="0" y="23452"/>
                  </a:cubicBezTo>
                  <a:cubicBezTo>
                    <a:pt x="0" y="14782"/>
                    <a:pt x="1509" y="8531"/>
                    <a:pt x="4527" y="4712"/>
                  </a:cubicBezTo>
                  <a:cubicBezTo>
                    <a:pt x="7006" y="1571"/>
                    <a:pt x="10486" y="0"/>
                    <a:pt x="14952" y="0"/>
                  </a:cubicBezTo>
                  <a:close/>
                  <a:moveTo>
                    <a:pt x="14952" y="7330"/>
                  </a:moveTo>
                  <a:cubicBezTo>
                    <a:pt x="13889" y="7330"/>
                    <a:pt x="12935" y="7668"/>
                    <a:pt x="12088" y="8346"/>
                  </a:cubicBezTo>
                  <a:cubicBezTo>
                    <a:pt x="11256" y="9023"/>
                    <a:pt x="10594" y="10255"/>
                    <a:pt x="10132" y="12011"/>
                  </a:cubicBezTo>
                  <a:cubicBezTo>
                    <a:pt x="9516" y="14290"/>
                    <a:pt x="9224" y="18139"/>
                    <a:pt x="9224" y="23544"/>
                  </a:cubicBezTo>
                  <a:cubicBezTo>
                    <a:pt x="9224" y="28949"/>
                    <a:pt x="9501" y="32660"/>
                    <a:pt x="10040" y="34692"/>
                  </a:cubicBezTo>
                  <a:cubicBezTo>
                    <a:pt x="10579" y="36710"/>
                    <a:pt x="11272" y="38065"/>
                    <a:pt x="12103" y="38727"/>
                  </a:cubicBezTo>
                  <a:cubicBezTo>
                    <a:pt x="12935" y="39404"/>
                    <a:pt x="13874" y="39728"/>
                    <a:pt x="14952" y="39728"/>
                  </a:cubicBezTo>
                  <a:cubicBezTo>
                    <a:pt x="16014" y="39728"/>
                    <a:pt x="16969" y="39389"/>
                    <a:pt x="17816" y="38711"/>
                  </a:cubicBezTo>
                  <a:cubicBezTo>
                    <a:pt x="18647" y="38034"/>
                    <a:pt x="19310" y="36802"/>
                    <a:pt x="19772" y="35047"/>
                  </a:cubicBezTo>
                  <a:cubicBezTo>
                    <a:pt x="20372" y="32783"/>
                    <a:pt x="20680" y="28949"/>
                    <a:pt x="20680" y="23544"/>
                  </a:cubicBezTo>
                  <a:cubicBezTo>
                    <a:pt x="20680" y="18139"/>
                    <a:pt x="20403" y="14428"/>
                    <a:pt x="19864" y="12396"/>
                  </a:cubicBezTo>
                  <a:cubicBezTo>
                    <a:pt x="19325" y="10378"/>
                    <a:pt x="18632" y="9023"/>
                    <a:pt x="17801" y="8346"/>
                  </a:cubicBezTo>
                  <a:cubicBezTo>
                    <a:pt x="16954" y="7668"/>
                    <a:pt x="16014" y="7330"/>
                    <a:pt x="14952" y="7330"/>
                  </a:cubicBez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12" name="Freeform 61">
              <a:extLst>
                <a:ext uri="{FF2B5EF4-FFF2-40B4-BE49-F238E27FC236}">
                  <a16:creationId xmlns:a16="http://schemas.microsoft.com/office/drawing/2014/main" id="{E082C8D6-8DB0-8496-D243-2506A9FD7466}"/>
                </a:ext>
              </a:extLst>
            </p:cNvPr>
            <p:cNvSpPr/>
            <p:nvPr/>
          </p:nvSpPr>
          <p:spPr>
            <a:xfrm>
              <a:off x="1242351" y="1038673"/>
              <a:ext cx="29919" cy="47057"/>
            </a:xfrm>
            <a:custGeom>
              <a:avLst/>
              <a:gdLst>
                <a:gd name="connsiteX0" fmla="*/ 14952 w 29919"/>
                <a:gd name="connsiteY0" fmla="*/ 0 h 47057"/>
                <a:gd name="connsiteX1" fmla="*/ 25423 w 29919"/>
                <a:gd name="connsiteY1" fmla="*/ 4773 h 47057"/>
                <a:gd name="connsiteX2" fmla="*/ 29919 w 29919"/>
                <a:gd name="connsiteY2" fmla="*/ 23544 h 47057"/>
                <a:gd name="connsiteX3" fmla="*/ 25392 w 29919"/>
                <a:gd name="connsiteY3" fmla="*/ 42345 h 47057"/>
                <a:gd name="connsiteX4" fmla="*/ 14952 w 29919"/>
                <a:gd name="connsiteY4" fmla="*/ 47057 h 47057"/>
                <a:gd name="connsiteX5" fmla="*/ 4111 w 29919"/>
                <a:gd name="connsiteY5" fmla="*/ 41884 h 47057"/>
                <a:gd name="connsiteX6" fmla="*/ 0 w 29919"/>
                <a:gd name="connsiteY6" fmla="*/ 23452 h 47057"/>
                <a:gd name="connsiteX7" fmla="*/ 4527 w 29919"/>
                <a:gd name="connsiteY7" fmla="*/ 4712 h 47057"/>
                <a:gd name="connsiteX8" fmla="*/ 14952 w 29919"/>
                <a:gd name="connsiteY8" fmla="*/ 0 h 47057"/>
                <a:gd name="connsiteX9" fmla="*/ 14952 w 29919"/>
                <a:gd name="connsiteY9" fmla="*/ 7330 h 47057"/>
                <a:gd name="connsiteX10" fmla="*/ 12088 w 29919"/>
                <a:gd name="connsiteY10" fmla="*/ 8346 h 47057"/>
                <a:gd name="connsiteX11" fmla="*/ 10132 w 29919"/>
                <a:gd name="connsiteY11" fmla="*/ 12011 h 47057"/>
                <a:gd name="connsiteX12" fmla="*/ 9224 w 29919"/>
                <a:gd name="connsiteY12" fmla="*/ 23544 h 47057"/>
                <a:gd name="connsiteX13" fmla="*/ 10040 w 29919"/>
                <a:gd name="connsiteY13" fmla="*/ 34692 h 47057"/>
                <a:gd name="connsiteX14" fmla="*/ 12103 w 29919"/>
                <a:gd name="connsiteY14" fmla="*/ 38727 h 47057"/>
                <a:gd name="connsiteX15" fmla="*/ 14952 w 29919"/>
                <a:gd name="connsiteY15" fmla="*/ 39728 h 47057"/>
                <a:gd name="connsiteX16" fmla="*/ 17816 w 29919"/>
                <a:gd name="connsiteY16" fmla="*/ 38711 h 47057"/>
                <a:gd name="connsiteX17" fmla="*/ 19772 w 29919"/>
                <a:gd name="connsiteY17" fmla="*/ 35047 h 47057"/>
                <a:gd name="connsiteX18" fmla="*/ 20680 w 29919"/>
                <a:gd name="connsiteY18" fmla="*/ 23544 h 47057"/>
                <a:gd name="connsiteX19" fmla="*/ 19864 w 29919"/>
                <a:gd name="connsiteY19" fmla="*/ 12396 h 47057"/>
                <a:gd name="connsiteX20" fmla="*/ 17801 w 29919"/>
                <a:gd name="connsiteY20" fmla="*/ 8346 h 47057"/>
                <a:gd name="connsiteX21" fmla="*/ 14952 w 29919"/>
                <a:gd name="connsiteY21" fmla="*/ 7330 h 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19" h="47057">
                  <a:moveTo>
                    <a:pt x="14952" y="0"/>
                  </a:moveTo>
                  <a:cubicBezTo>
                    <a:pt x="19417" y="0"/>
                    <a:pt x="22913" y="1586"/>
                    <a:pt x="25423" y="4773"/>
                  </a:cubicBezTo>
                  <a:cubicBezTo>
                    <a:pt x="28425" y="8546"/>
                    <a:pt x="29919" y="14798"/>
                    <a:pt x="29919" y="23544"/>
                  </a:cubicBezTo>
                  <a:cubicBezTo>
                    <a:pt x="29919" y="32260"/>
                    <a:pt x="28410" y="38527"/>
                    <a:pt x="25392" y="42345"/>
                  </a:cubicBezTo>
                  <a:cubicBezTo>
                    <a:pt x="22897" y="45487"/>
                    <a:pt x="19417" y="47057"/>
                    <a:pt x="14952" y="47057"/>
                  </a:cubicBezTo>
                  <a:cubicBezTo>
                    <a:pt x="10471" y="47057"/>
                    <a:pt x="6852" y="45333"/>
                    <a:pt x="4111" y="41884"/>
                  </a:cubicBezTo>
                  <a:cubicBezTo>
                    <a:pt x="1370" y="38434"/>
                    <a:pt x="0" y="32290"/>
                    <a:pt x="0" y="23452"/>
                  </a:cubicBezTo>
                  <a:cubicBezTo>
                    <a:pt x="0" y="14782"/>
                    <a:pt x="1509" y="8531"/>
                    <a:pt x="4527" y="4712"/>
                  </a:cubicBezTo>
                  <a:cubicBezTo>
                    <a:pt x="7006" y="1571"/>
                    <a:pt x="10486" y="0"/>
                    <a:pt x="14952" y="0"/>
                  </a:cubicBezTo>
                  <a:close/>
                  <a:moveTo>
                    <a:pt x="14952" y="7330"/>
                  </a:moveTo>
                  <a:cubicBezTo>
                    <a:pt x="13889" y="7330"/>
                    <a:pt x="12935" y="7668"/>
                    <a:pt x="12088" y="8346"/>
                  </a:cubicBezTo>
                  <a:cubicBezTo>
                    <a:pt x="11256" y="9023"/>
                    <a:pt x="10594" y="10255"/>
                    <a:pt x="10132" y="12011"/>
                  </a:cubicBezTo>
                  <a:cubicBezTo>
                    <a:pt x="9516" y="14290"/>
                    <a:pt x="9224" y="18139"/>
                    <a:pt x="9224" y="23544"/>
                  </a:cubicBezTo>
                  <a:cubicBezTo>
                    <a:pt x="9224" y="28949"/>
                    <a:pt x="9501" y="32660"/>
                    <a:pt x="10040" y="34692"/>
                  </a:cubicBezTo>
                  <a:cubicBezTo>
                    <a:pt x="10579" y="36710"/>
                    <a:pt x="11272" y="38065"/>
                    <a:pt x="12103" y="38727"/>
                  </a:cubicBezTo>
                  <a:cubicBezTo>
                    <a:pt x="12935" y="39404"/>
                    <a:pt x="13874" y="39728"/>
                    <a:pt x="14952" y="39728"/>
                  </a:cubicBezTo>
                  <a:cubicBezTo>
                    <a:pt x="16014" y="39728"/>
                    <a:pt x="16969" y="39389"/>
                    <a:pt x="17816" y="38711"/>
                  </a:cubicBezTo>
                  <a:cubicBezTo>
                    <a:pt x="18647" y="38034"/>
                    <a:pt x="19310" y="36802"/>
                    <a:pt x="19772" y="35047"/>
                  </a:cubicBezTo>
                  <a:cubicBezTo>
                    <a:pt x="20372" y="32783"/>
                    <a:pt x="20680" y="28949"/>
                    <a:pt x="20680" y="23544"/>
                  </a:cubicBezTo>
                  <a:cubicBezTo>
                    <a:pt x="20680" y="18139"/>
                    <a:pt x="20403" y="14428"/>
                    <a:pt x="19864" y="12396"/>
                  </a:cubicBezTo>
                  <a:cubicBezTo>
                    <a:pt x="19325" y="10378"/>
                    <a:pt x="18632" y="9023"/>
                    <a:pt x="17801" y="8346"/>
                  </a:cubicBezTo>
                  <a:cubicBezTo>
                    <a:pt x="16969" y="7668"/>
                    <a:pt x="16014" y="7330"/>
                    <a:pt x="14952" y="7330"/>
                  </a:cubicBez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13" name="Freeform 62">
              <a:extLst>
                <a:ext uri="{FF2B5EF4-FFF2-40B4-BE49-F238E27FC236}">
                  <a16:creationId xmlns:a16="http://schemas.microsoft.com/office/drawing/2014/main" id="{C806E372-C347-B72B-B4F7-6603D0CF01BE}"/>
                </a:ext>
              </a:extLst>
            </p:cNvPr>
            <p:cNvSpPr/>
            <p:nvPr/>
          </p:nvSpPr>
          <p:spPr>
            <a:xfrm>
              <a:off x="1280524" y="1038657"/>
              <a:ext cx="20248" cy="46287"/>
            </a:xfrm>
            <a:custGeom>
              <a:avLst/>
              <a:gdLst>
                <a:gd name="connsiteX0" fmla="*/ 20249 w 20248"/>
                <a:gd name="connsiteY0" fmla="*/ 46287 h 46287"/>
                <a:gd name="connsiteX1" fmla="*/ 11410 w 20248"/>
                <a:gd name="connsiteY1" fmla="*/ 46287 h 46287"/>
                <a:gd name="connsiteX2" fmla="*/ 11410 w 20248"/>
                <a:gd name="connsiteY2" fmla="*/ 12996 h 46287"/>
                <a:gd name="connsiteX3" fmla="*/ 0 w 20248"/>
                <a:gd name="connsiteY3" fmla="*/ 19695 h 46287"/>
                <a:gd name="connsiteX4" fmla="*/ 0 w 20248"/>
                <a:gd name="connsiteY4" fmla="*/ 11672 h 46287"/>
                <a:gd name="connsiteX5" fmla="*/ 7514 w 20248"/>
                <a:gd name="connsiteY5" fmla="*/ 7376 h 46287"/>
                <a:gd name="connsiteX6" fmla="*/ 13073 w 20248"/>
                <a:gd name="connsiteY6" fmla="*/ 0 h 46287"/>
                <a:gd name="connsiteX7" fmla="*/ 20233 w 20248"/>
                <a:gd name="connsiteY7" fmla="*/ 0 h 46287"/>
                <a:gd name="connsiteX8" fmla="*/ 20233 w 20248"/>
                <a:gd name="connsiteY8" fmla="*/ 46287 h 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8" h="46287">
                  <a:moveTo>
                    <a:pt x="20249" y="46287"/>
                  </a:moveTo>
                  <a:lnTo>
                    <a:pt x="11410" y="46287"/>
                  </a:lnTo>
                  <a:lnTo>
                    <a:pt x="11410" y="12996"/>
                  </a:lnTo>
                  <a:cubicBezTo>
                    <a:pt x="8177" y="16014"/>
                    <a:pt x="4373" y="18247"/>
                    <a:pt x="0" y="19695"/>
                  </a:cubicBezTo>
                  <a:lnTo>
                    <a:pt x="0" y="11672"/>
                  </a:lnTo>
                  <a:cubicBezTo>
                    <a:pt x="2310" y="10917"/>
                    <a:pt x="4804" y="9485"/>
                    <a:pt x="7514" y="7376"/>
                  </a:cubicBezTo>
                  <a:cubicBezTo>
                    <a:pt x="10224" y="5266"/>
                    <a:pt x="12072" y="2818"/>
                    <a:pt x="13073" y="0"/>
                  </a:cubicBezTo>
                  <a:lnTo>
                    <a:pt x="20233" y="0"/>
                  </a:lnTo>
                  <a:lnTo>
                    <a:pt x="20233" y="46287"/>
                  </a:ln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14" name="Freeform 511">
              <a:extLst>
                <a:ext uri="{FF2B5EF4-FFF2-40B4-BE49-F238E27FC236}">
                  <a16:creationId xmlns:a16="http://schemas.microsoft.com/office/drawing/2014/main" id="{7C190A03-2881-506D-5B5A-B42D35058351}"/>
                </a:ext>
              </a:extLst>
            </p:cNvPr>
            <p:cNvSpPr/>
            <p:nvPr/>
          </p:nvSpPr>
          <p:spPr>
            <a:xfrm>
              <a:off x="1313954" y="1038673"/>
              <a:ext cx="29918" cy="47057"/>
            </a:xfrm>
            <a:custGeom>
              <a:avLst/>
              <a:gdLst>
                <a:gd name="connsiteX0" fmla="*/ 14952 w 29918"/>
                <a:gd name="connsiteY0" fmla="*/ 0 h 47057"/>
                <a:gd name="connsiteX1" fmla="*/ 25423 w 29918"/>
                <a:gd name="connsiteY1" fmla="*/ 4773 h 47057"/>
                <a:gd name="connsiteX2" fmla="*/ 29919 w 29918"/>
                <a:gd name="connsiteY2" fmla="*/ 23544 h 47057"/>
                <a:gd name="connsiteX3" fmla="*/ 25392 w 29918"/>
                <a:gd name="connsiteY3" fmla="*/ 42345 h 47057"/>
                <a:gd name="connsiteX4" fmla="*/ 14952 w 29918"/>
                <a:gd name="connsiteY4" fmla="*/ 47057 h 47057"/>
                <a:gd name="connsiteX5" fmla="*/ 4111 w 29918"/>
                <a:gd name="connsiteY5" fmla="*/ 41884 h 47057"/>
                <a:gd name="connsiteX6" fmla="*/ 0 w 29918"/>
                <a:gd name="connsiteY6" fmla="*/ 23452 h 47057"/>
                <a:gd name="connsiteX7" fmla="*/ 4527 w 29918"/>
                <a:gd name="connsiteY7" fmla="*/ 4712 h 47057"/>
                <a:gd name="connsiteX8" fmla="*/ 14952 w 29918"/>
                <a:gd name="connsiteY8" fmla="*/ 0 h 47057"/>
                <a:gd name="connsiteX9" fmla="*/ 14952 w 29918"/>
                <a:gd name="connsiteY9" fmla="*/ 7330 h 47057"/>
                <a:gd name="connsiteX10" fmla="*/ 12088 w 29918"/>
                <a:gd name="connsiteY10" fmla="*/ 8346 h 47057"/>
                <a:gd name="connsiteX11" fmla="*/ 10132 w 29918"/>
                <a:gd name="connsiteY11" fmla="*/ 12011 h 47057"/>
                <a:gd name="connsiteX12" fmla="*/ 9224 w 29918"/>
                <a:gd name="connsiteY12" fmla="*/ 23544 h 47057"/>
                <a:gd name="connsiteX13" fmla="*/ 10040 w 29918"/>
                <a:gd name="connsiteY13" fmla="*/ 34692 h 47057"/>
                <a:gd name="connsiteX14" fmla="*/ 12103 w 29918"/>
                <a:gd name="connsiteY14" fmla="*/ 38727 h 47057"/>
                <a:gd name="connsiteX15" fmla="*/ 14952 w 29918"/>
                <a:gd name="connsiteY15" fmla="*/ 39728 h 47057"/>
                <a:gd name="connsiteX16" fmla="*/ 17816 w 29918"/>
                <a:gd name="connsiteY16" fmla="*/ 38711 h 47057"/>
                <a:gd name="connsiteX17" fmla="*/ 19771 w 29918"/>
                <a:gd name="connsiteY17" fmla="*/ 35047 h 47057"/>
                <a:gd name="connsiteX18" fmla="*/ 20680 w 29918"/>
                <a:gd name="connsiteY18" fmla="*/ 23544 h 47057"/>
                <a:gd name="connsiteX19" fmla="*/ 19864 w 29918"/>
                <a:gd name="connsiteY19" fmla="*/ 12396 h 47057"/>
                <a:gd name="connsiteX20" fmla="*/ 17800 w 29918"/>
                <a:gd name="connsiteY20" fmla="*/ 8346 h 47057"/>
                <a:gd name="connsiteX21" fmla="*/ 14952 w 29918"/>
                <a:gd name="connsiteY21" fmla="*/ 7330 h 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18" h="47057">
                  <a:moveTo>
                    <a:pt x="14952" y="0"/>
                  </a:moveTo>
                  <a:cubicBezTo>
                    <a:pt x="19417" y="0"/>
                    <a:pt x="22913" y="1586"/>
                    <a:pt x="25423" y="4773"/>
                  </a:cubicBezTo>
                  <a:cubicBezTo>
                    <a:pt x="28425" y="8546"/>
                    <a:pt x="29919" y="14798"/>
                    <a:pt x="29919" y="23544"/>
                  </a:cubicBezTo>
                  <a:cubicBezTo>
                    <a:pt x="29919" y="32260"/>
                    <a:pt x="28410" y="38527"/>
                    <a:pt x="25392" y="42345"/>
                  </a:cubicBezTo>
                  <a:cubicBezTo>
                    <a:pt x="22897" y="45487"/>
                    <a:pt x="19417" y="47057"/>
                    <a:pt x="14952" y="47057"/>
                  </a:cubicBezTo>
                  <a:cubicBezTo>
                    <a:pt x="10471" y="47057"/>
                    <a:pt x="6852" y="45333"/>
                    <a:pt x="4111" y="41884"/>
                  </a:cubicBezTo>
                  <a:cubicBezTo>
                    <a:pt x="1370" y="38434"/>
                    <a:pt x="0" y="32290"/>
                    <a:pt x="0" y="23452"/>
                  </a:cubicBezTo>
                  <a:cubicBezTo>
                    <a:pt x="0" y="14782"/>
                    <a:pt x="1509" y="8531"/>
                    <a:pt x="4527" y="4712"/>
                  </a:cubicBezTo>
                  <a:cubicBezTo>
                    <a:pt x="7006" y="1571"/>
                    <a:pt x="10486" y="0"/>
                    <a:pt x="14952" y="0"/>
                  </a:cubicBezTo>
                  <a:close/>
                  <a:moveTo>
                    <a:pt x="14952" y="7330"/>
                  </a:moveTo>
                  <a:cubicBezTo>
                    <a:pt x="13889" y="7330"/>
                    <a:pt x="12935" y="7668"/>
                    <a:pt x="12088" y="8346"/>
                  </a:cubicBezTo>
                  <a:cubicBezTo>
                    <a:pt x="11256" y="9023"/>
                    <a:pt x="10594" y="10255"/>
                    <a:pt x="10132" y="12011"/>
                  </a:cubicBezTo>
                  <a:cubicBezTo>
                    <a:pt x="9516" y="14290"/>
                    <a:pt x="9224" y="18139"/>
                    <a:pt x="9224" y="23544"/>
                  </a:cubicBezTo>
                  <a:cubicBezTo>
                    <a:pt x="9224" y="28949"/>
                    <a:pt x="9501" y="32660"/>
                    <a:pt x="10040" y="34692"/>
                  </a:cubicBezTo>
                  <a:cubicBezTo>
                    <a:pt x="10579" y="36710"/>
                    <a:pt x="11272" y="38065"/>
                    <a:pt x="12103" y="38727"/>
                  </a:cubicBezTo>
                  <a:cubicBezTo>
                    <a:pt x="12935" y="39404"/>
                    <a:pt x="13874" y="39728"/>
                    <a:pt x="14952" y="39728"/>
                  </a:cubicBezTo>
                  <a:cubicBezTo>
                    <a:pt x="16030" y="39728"/>
                    <a:pt x="16969" y="39389"/>
                    <a:pt x="17816" y="38711"/>
                  </a:cubicBezTo>
                  <a:cubicBezTo>
                    <a:pt x="18647" y="38034"/>
                    <a:pt x="19310" y="36802"/>
                    <a:pt x="19771" y="35047"/>
                  </a:cubicBezTo>
                  <a:cubicBezTo>
                    <a:pt x="20372" y="32783"/>
                    <a:pt x="20680" y="28949"/>
                    <a:pt x="20680" y="23544"/>
                  </a:cubicBezTo>
                  <a:cubicBezTo>
                    <a:pt x="20680" y="18139"/>
                    <a:pt x="20403" y="14428"/>
                    <a:pt x="19864" y="12396"/>
                  </a:cubicBezTo>
                  <a:cubicBezTo>
                    <a:pt x="19325" y="10378"/>
                    <a:pt x="18632" y="9023"/>
                    <a:pt x="17800" y="8346"/>
                  </a:cubicBezTo>
                  <a:cubicBezTo>
                    <a:pt x="16969" y="7668"/>
                    <a:pt x="16030" y="7330"/>
                    <a:pt x="14952" y="7330"/>
                  </a:cubicBez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15" name="Freeform 512">
              <a:extLst>
                <a:ext uri="{FF2B5EF4-FFF2-40B4-BE49-F238E27FC236}">
                  <a16:creationId xmlns:a16="http://schemas.microsoft.com/office/drawing/2014/main" id="{4E37BF65-E39E-E295-4A34-BF333182F56E}"/>
                </a:ext>
              </a:extLst>
            </p:cNvPr>
            <p:cNvSpPr/>
            <p:nvPr/>
          </p:nvSpPr>
          <p:spPr>
            <a:xfrm>
              <a:off x="1173105" y="1102360"/>
              <a:ext cx="20248" cy="46287"/>
            </a:xfrm>
            <a:custGeom>
              <a:avLst/>
              <a:gdLst>
                <a:gd name="connsiteX0" fmla="*/ 20249 w 20248"/>
                <a:gd name="connsiteY0" fmla="*/ 46287 h 46287"/>
                <a:gd name="connsiteX1" fmla="*/ 11410 w 20248"/>
                <a:gd name="connsiteY1" fmla="*/ 46287 h 46287"/>
                <a:gd name="connsiteX2" fmla="*/ 11410 w 20248"/>
                <a:gd name="connsiteY2" fmla="*/ 12996 h 46287"/>
                <a:gd name="connsiteX3" fmla="*/ 0 w 20248"/>
                <a:gd name="connsiteY3" fmla="*/ 19695 h 46287"/>
                <a:gd name="connsiteX4" fmla="*/ 0 w 20248"/>
                <a:gd name="connsiteY4" fmla="*/ 11672 h 46287"/>
                <a:gd name="connsiteX5" fmla="*/ 7514 w 20248"/>
                <a:gd name="connsiteY5" fmla="*/ 7376 h 46287"/>
                <a:gd name="connsiteX6" fmla="*/ 13073 w 20248"/>
                <a:gd name="connsiteY6" fmla="*/ 0 h 46287"/>
                <a:gd name="connsiteX7" fmla="*/ 20233 w 20248"/>
                <a:gd name="connsiteY7" fmla="*/ 0 h 46287"/>
                <a:gd name="connsiteX8" fmla="*/ 20233 w 20248"/>
                <a:gd name="connsiteY8" fmla="*/ 46287 h 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8" h="46287">
                  <a:moveTo>
                    <a:pt x="20249" y="46287"/>
                  </a:moveTo>
                  <a:lnTo>
                    <a:pt x="11410" y="46287"/>
                  </a:lnTo>
                  <a:lnTo>
                    <a:pt x="11410" y="12996"/>
                  </a:lnTo>
                  <a:cubicBezTo>
                    <a:pt x="8177" y="16014"/>
                    <a:pt x="4373" y="18247"/>
                    <a:pt x="0" y="19695"/>
                  </a:cubicBezTo>
                  <a:lnTo>
                    <a:pt x="0" y="11672"/>
                  </a:lnTo>
                  <a:cubicBezTo>
                    <a:pt x="2310" y="10917"/>
                    <a:pt x="4804" y="9485"/>
                    <a:pt x="7514" y="7376"/>
                  </a:cubicBezTo>
                  <a:cubicBezTo>
                    <a:pt x="10225" y="5266"/>
                    <a:pt x="12072" y="2818"/>
                    <a:pt x="13073" y="0"/>
                  </a:cubicBezTo>
                  <a:lnTo>
                    <a:pt x="20233" y="0"/>
                  </a:lnTo>
                  <a:lnTo>
                    <a:pt x="20233" y="46287"/>
                  </a:ln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16" name="Freeform 513">
              <a:extLst>
                <a:ext uri="{FF2B5EF4-FFF2-40B4-BE49-F238E27FC236}">
                  <a16:creationId xmlns:a16="http://schemas.microsoft.com/office/drawing/2014/main" id="{5F5C27DC-D9BB-2EA1-DBFC-19638E516EB0}"/>
                </a:ext>
              </a:extLst>
            </p:cNvPr>
            <p:cNvSpPr/>
            <p:nvPr/>
          </p:nvSpPr>
          <p:spPr>
            <a:xfrm>
              <a:off x="1206550" y="1102376"/>
              <a:ext cx="29919" cy="47057"/>
            </a:xfrm>
            <a:custGeom>
              <a:avLst/>
              <a:gdLst>
                <a:gd name="connsiteX0" fmla="*/ 14952 w 29919"/>
                <a:gd name="connsiteY0" fmla="*/ 0 h 47057"/>
                <a:gd name="connsiteX1" fmla="*/ 25423 w 29919"/>
                <a:gd name="connsiteY1" fmla="*/ 4773 h 47057"/>
                <a:gd name="connsiteX2" fmla="*/ 29919 w 29919"/>
                <a:gd name="connsiteY2" fmla="*/ 23544 h 47057"/>
                <a:gd name="connsiteX3" fmla="*/ 25392 w 29919"/>
                <a:gd name="connsiteY3" fmla="*/ 42345 h 47057"/>
                <a:gd name="connsiteX4" fmla="*/ 14952 w 29919"/>
                <a:gd name="connsiteY4" fmla="*/ 47057 h 47057"/>
                <a:gd name="connsiteX5" fmla="*/ 4111 w 29919"/>
                <a:gd name="connsiteY5" fmla="*/ 41883 h 47057"/>
                <a:gd name="connsiteX6" fmla="*/ 0 w 29919"/>
                <a:gd name="connsiteY6" fmla="*/ 23452 h 47057"/>
                <a:gd name="connsiteX7" fmla="*/ 4527 w 29919"/>
                <a:gd name="connsiteY7" fmla="*/ 4712 h 47057"/>
                <a:gd name="connsiteX8" fmla="*/ 14952 w 29919"/>
                <a:gd name="connsiteY8" fmla="*/ 0 h 47057"/>
                <a:gd name="connsiteX9" fmla="*/ 14952 w 29919"/>
                <a:gd name="connsiteY9" fmla="*/ 7330 h 47057"/>
                <a:gd name="connsiteX10" fmla="*/ 12088 w 29919"/>
                <a:gd name="connsiteY10" fmla="*/ 8346 h 47057"/>
                <a:gd name="connsiteX11" fmla="*/ 10132 w 29919"/>
                <a:gd name="connsiteY11" fmla="*/ 12011 h 47057"/>
                <a:gd name="connsiteX12" fmla="*/ 9224 w 29919"/>
                <a:gd name="connsiteY12" fmla="*/ 23544 h 47057"/>
                <a:gd name="connsiteX13" fmla="*/ 10040 w 29919"/>
                <a:gd name="connsiteY13" fmla="*/ 34692 h 47057"/>
                <a:gd name="connsiteX14" fmla="*/ 12103 w 29919"/>
                <a:gd name="connsiteY14" fmla="*/ 38727 h 47057"/>
                <a:gd name="connsiteX15" fmla="*/ 14952 w 29919"/>
                <a:gd name="connsiteY15" fmla="*/ 39728 h 47057"/>
                <a:gd name="connsiteX16" fmla="*/ 17816 w 29919"/>
                <a:gd name="connsiteY16" fmla="*/ 38711 h 47057"/>
                <a:gd name="connsiteX17" fmla="*/ 19772 w 29919"/>
                <a:gd name="connsiteY17" fmla="*/ 35047 h 47057"/>
                <a:gd name="connsiteX18" fmla="*/ 20680 w 29919"/>
                <a:gd name="connsiteY18" fmla="*/ 23544 h 47057"/>
                <a:gd name="connsiteX19" fmla="*/ 19864 w 29919"/>
                <a:gd name="connsiteY19" fmla="*/ 12396 h 47057"/>
                <a:gd name="connsiteX20" fmla="*/ 17801 w 29919"/>
                <a:gd name="connsiteY20" fmla="*/ 8346 h 47057"/>
                <a:gd name="connsiteX21" fmla="*/ 14952 w 29919"/>
                <a:gd name="connsiteY21" fmla="*/ 7330 h 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19" h="47057">
                  <a:moveTo>
                    <a:pt x="14952" y="0"/>
                  </a:moveTo>
                  <a:cubicBezTo>
                    <a:pt x="19417" y="0"/>
                    <a:pt x="22913" y="1586"/>
                    <a:pt x="25423" y="4773"/>
                  </a:cubicBezTo>
                  <a:cubicBezTo>
                    <a:pt x="28425" y="8546"/>
                    <a:pt x="29919" y="14798"/>
                    <a:pt x="29919" y="23544"/>
                  </a:cubicBezTo>
                  <a:cubicBezTo>
                    <a:pt x="29919" y="32260"/>
                    <a:pt x="28410" y="38527"/>
                    <a:pt x="25392" y="42345"/>
                  </a:cubicBezTo>
                  <a:cubicBezTo>
                    <a:pt x="22897" y="45487"/>
                    <a:pt x="19417" y="47057"/>
                    <a:pt x="14952" y="47057"/>
                  </a:cubicBezTo>
                  <a:cubicBezTo>
                    <a:pt x="10471" y="47057"/>
                    <a:pt x="6852" y="45333"/>
                    <a:pt x="4111" y="41883"/>
                  </a:cubicBezTo>
                  <a:cubicBezTo>
                    <a:pt x="1370" y="38434"/>
                    <a:pt x="0" y="32290"/>
                    <a:pt x="0" y="23452"/>
                  </a:cubicBezTo>
                  <a:cubicBezTo>
                    <a:pt x="0" y="14782"/>
                    <a:pt x="1509" y="8531"/>
                    <a:pt x="4527" y="4712"/>
                  </a:cubicBezTo>
                  <a:cubicBezTo>
                    <a:pt x="7006" y="1571"/>
                    <a:pt x="10486" y="0"/>
                    <a:pt x="14952" y="0"/>
                  </a:cubicBezTo>
                  <a:close/>
                  <a:moveTo>
                    <a:pt x="14952" y="7330"/>
                  </a:moveTo>
                  <a:cubicBezTo>
                    <a:pt x="13889" y="7330"/>
                    <a:pt x="12935" y="7668"/>
                    <a:pt x="12088" y="8346"/>
                  </a:cubicBezTo>
                  <a:cubicBezTo>
                    <a:pt x="11256" y="9023"/>
                    <a:pt x="10594" y="10255"/>
                    <a:pt x="10132" y="12011"/>
                  </a:cubicBezTo>
                  <a:cubicBezTo>
                    <a:pt x="9516" y="14290"/>
                    <a:pt x="9224" y="18139"/>
                    <a:pt x="9224" y="23544"/>
                  </a:cubicBezTo>
                  <a:cubicBezTo>
                    <a:pt x="9224" y="28949"/>
                    <a:pt x="9501" y="32660"/>
                    <a:pt x="10040" y="34692"/>
                  </a:cubicBezTo>
                  <a:cubicBezTo>
                    <a:pt x="10579" y="36710"/>
                    <a:pt x="11272" y="38065"/>
                    <a:pt x="12103" y="38727"/>
                  </a:cubicBezTo>
                  <a:cubicBezTo>
                    <a:pt x="12935" y="39404"/>
                    <a:pt x="13874" y="39728"/>
                    <a:pt x="14952" y="39728"/>
                  </a:cubicBezTo>
                  <a:cubicBezTo>
                    <a:pt x="16014" y="39728"/>
                    <a:pt x="16969" y="39389"/>
                    <a:pt x="17816" y="38711"/>
                  </a:cubicBezTo>
                  <a:cubicBezTo>
                    <a:pt x="18647" y="38034"/>
                    <a:pt x="19310" y="36817"/>
                    <a:pt x="19772" y="35047"/>
                  </a:cubicBezTo>
                  <a:cubicBezTo>
                    <a:pt x="20372" y="32783"/>
                    <a:pt x="20680" y="28949"/>
                    <a:pt x="20680" y="23544"/>
                  </a:cubicBezTo>
                  <a:cubicBezTo>
                    <a:pt x="20680" y="18139"/>
                    <a:pt x="20403" y="14428"/>
                    <a:pt x="19864" y="12396"/>
                  </a:cubicBezTo>
                  <a:cubicBezTo>
                    <a:pt x="19325" y="10378"/>
                    <a:pt x="18632" y="9023"/>
                    <a:pt x="17801" y="8346"/>
                  </a:cubicBezTo>
                  <a:cubicBezTo>
                    <a:pt x="16954" y="7668"/>
                    <a:pt x="16014" y="7330"/>
                    <a:pt x="14952" y="7330"/>
                  </a:cubicBez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17" name="Freeform 514">
              <a:extLst>
                <a:ext uri="{FF2B5EF4-FFF2-40B4-BE49-F238E27FC236}">
                  <a16:creationId xmlns:a16="http://schemas.microsoft.com/office/drawing/2014/main" id="{6A0BC61B-C252-BC71-CD9A-6317E4240EDD}"/>
                </a:ext>
              </a:extLst>
            </p:cNvPr>
            <p:cNvSpPr/>
            <p:nvPr/>
          </p:nvSpPr>
          <p:spPr>
            <a:xfrm>
              <a:off x="1244723" y="1102360"/>
              <a:ext cx="20248" cy="46287"/>
            </a:xfrm>
            <a:custGeom>
              <a:avLst/>
              <a:gdLst>
                <a:gd name="connsiteX0" fmla="*/ 20249 w 20248"/>
                <a:gd name="connsiteY0" fmla="*/ 46287 h 46287"/>
                <a:gd name="connsiteX1" fmla="*/ 11410 w 20248"/>
                <a:gd name="connsiteY1" fmla="*/ 46287 h 46287"/>
                <a:gd name="connsiteX2" fmla="*/ 11410 w 20248"/>
                <a:gd name="connsiteY2" fmla="*/ 12996 h 46287"/>
                <a:gd name="connsiteX3" fmla="*/ 0 w 20248"/>
                <a:gd name="connsiteY3" fmla="*/ 19695 h 46287"/>
                <a:gd name="connsiteX4" fmla="*/ 0 w 20248"/>
                <a:gd name="connsiteY4" fmla="*/ 11672 h 46287"/>
                <a:gd name="connsiteX5" fmla="*/ 7514 w 20248"/>
                <a:gd name="connsiteY5" fmla="*/ 7376 h 46287"/>
                <a:gd name="connsiteX6" fmla="*/ 13073 w 20248"/>
                <a:gd name="connsiteY6" fmla="*/ 0 h 46287"/>
                <a:gd name="connsiteX7" fmla="*/ 20233 w 20248"/>
                <a:gd name="connsiteY7" fmla="*/ 0 h 46287"/>
                <a:gd name="connsiteX8" fmla="*/ 20233 w 20248"/>
                <a:gd name="connsiteY8" fmla="*/ 46287 h 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8" h="46287">
                  <a:moveTo>
                    <a:pt x="20249" y="46287"/>
                  </a:moveTo>
                  <a:lnTo>
                    <a:pt x="11410" y="46287"/>
                  </a:lnTo>
                  <a:lnTo>
                    <a:pt x="11410" y="12996"/>
                  </a:lnTo>
                  <a:cubicBezTo>
                    <a:pt x="8177" y="16014"/>
                    <a:pt x="4373" y="18247"/>
                    <a:pt x="0" y="19695"/>
                  </a:cubicBezTo>
                  <a:lnTo>
                    <a:pt x="0" y="11672"/>
                  </a:lnTo>
                  <a:cubicBezTo>
                    <a:pt x="2310" y="10917"/>
                    <a:pt x="4804" y="9485"/>
                    <a:pt x="7514" y="7376"/>
                  </a:cubicBezTo>
                  <a:cubicBezTo>
                    <a:pt x="10225" y="5266"/>
                    <a:pt x="12072" y="2818"/>
                    <a:pt x="13073" y="0"/>
                  </a:cubicBezTo>
                  <a:lnTo>
                    <a:pt x="20233" y="0"/>
                  </a:lnTo>
                  <a:lnTo>
                    <a:pt x="20233" y="46287"/>
                  </a:ln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18" name="Freeform 515">
              <a:extLst>
                <a:ext uri="{FF2B5EF4-FFF2-40B4-BE49-F238E27FC236}">
                  <a16:creationId xmlns:a16="http://schemas.microsoft.com/office/drawing/2014/main" id="{1A623EDF-326B-D63C-ED21-2C86464FE966}"/>
                </a:ext>
              </a:extLst>
            </p:cNvPr>
            <p:cNvSpPr/>
            <p:nvPr/>
          </p:nvSpPr>
          <p:spPr>
            <a:xfrm>
              <a:off x="1278152" y="1102376"/>
              <a:ext cx="29918" cy="47057"/>
            </a:xfrm>
            <a:custGeom>
              <a:avLst/>
              <a:gdLst>
                <a:gd name="connsiteX0" fmla="*/ 14952 w 29918"/>
                <a:gd name="connsiteY0" fmla="*/ 0 h 47057"/>
                <a:gd name="connsiteX1" fmla="*/ 25423 w 29918"/>
                <a:gd name="connsiteY1" fmla="*/ 4773 h 47057"/>
                <a:gd name="connsiteX2" fmla="*/ 29919 w 29918"/>
                <a:gd name="connsiteY2" fmla="*/ 23544 h 47057"/>
                <a:gd name="connsiteX3" fmla="*/ 25392 w 29918"/>
                <a:gd name="connsiteY3" fmla="*/ 42345 h 47057"/>
                <a:gd name="connsiteX4" fmla="*/ 14952 w 29918"/>
                <a:gd name="connsiteY4" fmla="*/ 47057 h 47057"/>
                <a:gd name="connsiteX5" fmla="*/ 4111 w 29918"/>
                <a:gd name="connsiteY5" fmla="*/ 41883 h 47057"/>
                <a:gd name="connsiteX6" fmla="*/ 0 w 29918"/>
                <a:gd name="connsiteY6" fmla="*/ 23452 h 47057"/>
                <a:gd name="connsiteX7" fmla="*/ 4527 w 29918"/>
                <a:gd name="connsiteY7" fmla="*/ 4712 h 47057"/>
                <a:gd name="connsiteX8" fmla="*/ 14952 w 29918"/>
                <a:gd name="connsiteY8" fmla="*/ 0 h 47057"/>
                <a:gd name="connsiteX9" fmla="*/ 14952 w 29918"/>
                <a:gd name="connsiteY9" fmla="*/ 7330 h 47057"/>
                <a:gd name="connsiteX10" fmla="*/ 12088 w 29918"/>
                <a:gd name="connsiteY10" fmla="*/ 8346 h 47057"/>
                <a:gd name="connsiteX11" fmla="*/ 10132 w 29918"/>
                <a:gd name="connsiteY11" fmla="*/ 12011 h 47057"/>
                <a:gd name="connsiteX12" fmla="*/ 9224 w 29918"/>
                <a:gd name="connsiteY12" fmla="*/ 23544 h 47057"/>
                <a:gd name="connsiteX13" fmla="*/ 10040 w 29918"/>
                <a:gd name="connsiteY13" fmla="*/ 34692 h 47057"/>
                <a:gd name="connsiteX14" fmla="*/ 12103 w 29918"/>
                <a:gd name="connsiteY14" fmla="*/ 38727 h 47057"/>
                <a:gd name="connsiteX15" fmla="*/ 14952 w 29918"/>
                <a:gd name="connsiteY15" fmla="*/ 39728 h 47057"/>
                <a:gd name="connsiteX16" fmla="*/ 17816 w 29918"/>
                <a:gd name="connsiteY16" fmla="*/ 38711 h 47057"/>
                <a:gd name="connsiteX17" fmla="*/ 19771 w 29918"/>
                <a:gd name="connsiteY17" fmla="*/ 35047 h 47057"/>
                <a:gd name="connsiteX18" fmla="*/ 20680 w 29918"/>
                <a:gd name="connsiteY18" fmla="*/ 23544 h 47057"/>
                <a:gd name="connsiteX19" fmla="*/ 19864 w 29918"/>
                <a:gd name="connsiteY19" fmla="*/ 12396 h 47057"/>
                <a:gd name="connsiteX20" fmla="*/ 17800 w 29918"/>
                <a:gd name="connsiteY20" fmla="*/ 8346 h 47057"/>
                <a:gd name="connsiteX21" fmla="*/ 14952 w 29918"/>
                <a:gd name="connsiteY21" fmla="*/ 7330 h 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18" h="47057">
                  <a:moveTo>
                    <a:pt x="14952" y="0"/>
                  </a:moveTo>
                  <a:cubicBezTo>
                    <a:pt x="19417" y="0"/>
                    <a:pt x="22913" y="1586"/>
                    <a:pt x="25423" y="4773"/>
                  </a:cubicBezTo>
                  <a:cubicBezTo>
                    <a:pt x="28425" y="8546"/>
                    <a:pt x="29919" y="14798"/>
                    <a:pt x="29919" y="23544"/>
                  </a:cubicBezTo>
                  <a:cubicBezTo>
                    <a:pt x="29919" y="32260"/>
                    <a:pt x="28410" y="38527"/>
                    <a:pt x="25392" y="42345"/>
                  </a:cubicBezTo>
                  <a:cubicBezTo>
                    <a:pt x="22897" y="45487"/>
                    <a:pt x="19417" y="47057"/>
                    <a:pt x="14952" y="47057"/>
                  </a:cubicBezTo>
                  <a:cubicBezTo>
                    <a:pt x="10471" y="47057"/>
                    <a:pt x="6852" y="45333"/>
                    <a:pt x="4111" y="41883"/>
                  </a:cubicBezTo>
                  <a:cubicBezTo>
                    <a:pt x="1370" y="38434"/>
                    <a:pt x="0" y="32290"/>
                    <a:pt x="0" y="23452"/>
                  </a:cubicBezTo>
                  <a:cubicBezTo>
                    <a:pt x="0" y="14782"/>
                    <a:pt x="1509" y="8531"/>
                    <a:pt x="4527" y="4712"/>
                  </a:cubicBezTo>
                  <a:cubicBezTo>
                    <a:pt x="7006" y="1571"/>
                    <a:pt x="10486" y="0"/>
                    <a:pt x="14952" y="0"/>
                  </a:cubicBezTo>
                  <a:close/>
                  <a:moveTo>
                    <a:pt x="14952" y="7330"/>
                  </a:moveTo>
                  <a:cubicBezTo>
                    <a:pt x="13889" y="7330"/>
                    <a:pt x="12935" y="7668"/>
                    <a:pt x="12088" y="8346"/>
                  </a:cubicBezTo>
                  <a:cubicBezTo>
                    <a:pt x="11256" y="9023"/>
                    <a:pt x="10594" y="10255"/>
                    <a:pt x="10132" y="12011"/>
                  </a:cubicBezTo>
                  <a:cubicBezTo>
                    <a:pt x="9516" y="14290"/>
                    <a:pt x="9224" y="18139"/>
                    <a:pt x="9224" y="23544"/>
                  </a:cubicBezTo>
                  <a:cubicBezTo>
                    <a:pt x="9224" y="28949"/>
                    <a:pt x="9501" y="32660"/>
                    <a:pt x="10040" y="34692"/>
                  </a:cubicBezTo>
                  <a:cubicBezTo>
                    <a:pt x="10579" y="36710"/>
                    <a:pt x="11272" y="38065"/>
                    <a:pt x="12103" y="38727"/>
                  </a:cubicBezTo>
                  <a:cubicBezTo>
                    <a:pt x="12935" y="39404"/>
                    <a:pt x="13874" y="39728"/>
                    <a:pt x="14952" y="39728"/>
                  </a:cubicBezTo>
                  <a:cubicBezTo>
                    <a:pt x="16014" y="39728"/>
                    <a:pt x="16969" y="39389"/>
                    <a:pt x="17816" y="38711"/>
                  </a:cubicBezTo>
                  <a:cubicBezTo>
                    <a:pt x="18647" y="38034"/>
                    <a:pt x="19310" y="36817"/>
                    <a:pt x="19771" y="35047"/>
                  </a:cubicBezTo>
                  <a:cubicBezTo>
                    <a:pt x="20372" y="32783"/>
                    <a:pt x="20680" y="28949"/>
                    <a:pt x="20680" y="23544"/>
                  </a:cubicBezTo>
                  <a:cubicBezTo>
                    <a:pt x="20680" y="18139"/>
                    <a:pt x="20403" y="14428"/>
                    <a:pt x="19864" y="12396"/>
                  </a:cubicBezTo>
                  <a:cubicBezTo>
                    <a:pt x="19325" y="10378"/>
                    <a:pt x="18632" y="9023"/>
                    <a:pt x="17800" y="8346"/>
                  </a:cubicBezTo>
                  <a:cubicBezTo>
                    <a:pt x="16969" y="7668"/>
                    <a:pt x="16014" y="7330"/>
                    <a:pt x="14952" y="7330"/>
                  </a:cubicBez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19" name="Freeform 516">
              <a:extLst>
                <a:ext uri="{FF2B5EF4-FFF2-40B4-BE49-F238E27FC236}">
                  <a16:creationId xmlns:a16="http://schemas.microsoft.com/office/drawing/2014/main" id="{97476313-1A45-0A5D-08CB-6550ECAB040E}"/>
                </a:ext>
              </a:extLst>
            </p:cNvPr>
            <p:cNvSpPr/>
            <p:nvPr/>
          </p:nvSpPr>
          <p:spPr>
            <a:xfrm>
              <a:off x="1170734" y="1166079"/>
              <a:ext cx="29919" cy="47057"/>
            </a:xfrm>
            <a:custGeom>
              <a:avLst/>
              <a:gdLst>
                <a:gd name="connsiteX0" fmla="*/ 14952 w 29919"/>
                <a:gd name="connsiteY0" fmla="*/ 0 h 47057"/>
                <a:gd name="connsiteX1" fmla="*/ 25423 w 29919"/>
                <a:gd name="connsiteY1" fmla="*/ 4773 h 47057"/>
                <a:gd name="connsiteX2" fmla="*/ 29919 w 29919"/>
                <a:gd name="connsiteY2" fmla="*/ 23544 h 47057"/>
                <a:gd name="connsiteX3" fmla="*/ 25392 w 29919"/>
                <a:gd name="connsiteY3" fmla="*/ 42345 h 47057"/>
                <a:gd name="connsiteX4" fmla="*/ 14952 w 29919"/>
                <a:gd name="connsiteY4" fmla="*/ 47057 h 47057"/>
                <a:gd name="connsiteX5" fmla="*/ 4111 w 29919"/>
                <a:gd name="connsiteY5" fmla="*/ 41883 h 47057"/>
                <a:gd name="connsiteX6" fmla="*/ 0 w 29919"/>
                <a:gd name="connsiteY6" fmla="*/ 23452 h 47057"/>
                <a:gd name="connsiteX7" fmla="*/ 4527 w 29919"/>
                <a:gd name="connsiteY7" fmla="*/ 4712 h 47057"/>
                <a:gd name="connsiteX8" fmla="*/ 14952 w 29919"/>
                <a:gd name="connsiteY8" fmla="*/ 0 h 47057"/>
                <a:gd name="connsiteX9" fmla="*/ 14952 w 29919"/>
                <a:gd name="connsiteY9" fmla="*/ 7330 h 47057"/>
                <a:gd name="connsiteX10" fmla="*/ 12088 w 29919"/>
                <a:gd name="connsiteY10" fmla="*/ 8346 h 47057"/>
                <a:gd name="connsiteX11" fmla="*/ 10132 w 29919"/>
                <a:gd name="connsiteY11" fmla="*/ 12011 h 47057"/>
                <a:gd name="connsiteX12" fmla="*/ 9224 w 29919"/>
                <a:gd name="connsiteY12" fmla="*/ 23544 h 47057"/>
                <a:gd name="connsiteX13" fmla="*/ 10040 w 29919"/>
                <a:gd name="connsiteY13" fmla="*/ 34692 h 47057"/>
                <a:gd name="connsiteX14" fmla="*/ 12103 w 29919"/>
                <a:gd name="connsiteY14" fmla="*/ 38727 h 47057"/>
                <a:gd name="connsiteX15" fmla="*/ 14952 w 29919"/>
                <a:gd name="connsiteY15" fmla="*/ 39728 h 47057"/>
                <a:gd name="connsiteX16" fmla="*/ 17816 w 29919"/>
                <a:gd name="connsiteY16" fmla="*/ 38711 h 47057"/>
                <a:gd name="connsiteX17" fmla="*/ 19771 w 29919"/>
                <a:gd name="connsiteY17" fmla="*/ 35047 h 47057"/>
                <a:gd name="connsiteX18" fmla="*/ 20680 w 29919"/>
                <a:gd name="connsiteY18" fmla="*/ 23544 h 47057"/>
                <a:gd name="connsiteX19" fmla="*/ 19864 w 29919"/>
                <a:gd name="connsiteY19" fmla="*/ 12396 h 47057"/>
                <a:gd name="connsiteX20" fmla="*/ 17800 w 29919"/>
                <a:gd name="connsiteY20" fmla="*/ 8346 h 47057"/>
                <a:gd name="connsiteX21" fmla="*/ 14952 w 29919"/>
                <a:gd name="connsiteY21" fmla="*/ 7330 h 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19" h="47057">
                  <a:moveTo>
                    <a:pt x="14952" y="0"/>
                  </a:moveTo>
                  <a:cubicBezTo>
                    <a:pt x="19417" y="0"/>
                    <a:pt x="22913" y="1586"/>
                    <a:pt x="25423" y="4773"/>
                  </a:cubicBezTo>
                  <a:cubicBezTo>
                    <a:pt x="28425" y="8546"/>
                    <a:pt x="29919" y="14798"/>
                    <a:pt x="29919" y="23544"/>
                  </a:cubicBezTo>
                  <a:cubicBezTo>
                    <a:pt x="29919" y="32260"/>
                    <a:pt x="28410" y="38527"/>
                    <a:pt x="25392" y="42345"/>
                  </a:cubicBezTo>
                  <a:cubicBezTo>
                    <a:pt x="22897" y="45487"/>
                    <a:pt x="19417" y="47057"/>
                    <a:pt x="14952" y="47057"/>
                  </a:cubicBezTo>
                  <a:cubicBezTo>
                    <a:pt x="10471" y="47057"/>
                    <a:pt x="6852" y="45333"/>
                    <a:pt x="4111" y="41883"/>
                  </a:cubicBezTo>
                  <a:cubicBezTo>
                    <a:pt x="1370" y="38434"/>
                    <a:pt x="0" y="32290"/>
                    <a:pt x="0" y="23452"/>
                  </a:cubicBezTo>
                  <a:cubicBezTo>
                    <a:pt x="0" y="14782"/>
                    <a:pt x="1509" y="8531"/>
                    <a:pt x="4527" y="4712"/>
                  </a:cubicBezTo>
                  <a:cubicBezTo>
                    <a:pt x="7006" y="1571"/>
                    <a:pt x="10486" y="0"/>
                    <a:pt x="14952" y="0"/>
                  </a:cubicBezTo>
                  <a:close/>
                  <a:moveTo>
                    <a:pt x="14952" y="7330"/>
                  </a:moveTo>
                  <a:cubicBezTo>
                    <a:pt x="13889" y="7330"/>
                    <a:pt x="12935" y="7668"/>
                    <a:pt x="12088" y="8346"/>
                  </a:cubicBezTo>
                  <a:cubicBezTo>
                    <a:pt x="11256" y="9023"/>
                    <a:pt x="10594" y="10255"/>
                    <a:pt x="10132" y="12011"/>
                  </a:cubicBezTo>
                  <a:cubicBezTo>
                    <a:pt x="9516" y="14290"/>
                    <a:pt x="9224" y="18139"/>
                    <a:pt x="9224" y="23544"/>
                  </a:cubicBezTo>
                  <a:cubicBezTo>
                    <a:pt x="9224" y="28949"/>
                    <a:pt x="9501" y="32660"/>
                    <a:pt x="10040" y="34692"/>
                  </a:cubicBezTo>
                  <a:cubicBezTo>
                    <a:pt x="10579" y="36710"/>
                    <a:pt x="11272" y="38065"/>
                    <a:pt x="12103" y="38727"/>
                  </a:cubicBezTo>
                  <a:cubicBezTo>
                    <a:pt x="12935" y="39404"/>
                    <a:pt x="13874" y="39728"/>
                    <a:pt x="14952" y="39728"/>
                  </a:cubicBezTo>
                  <a:cubicBezTo>
                    <a:pt x="16030" y="39728"/>
                    <a:pt x="16969" y="39389"/>
                    <a:pt x="17816" y="38711"/>
                  </a:cubicBezTo>
                  <a:cubicBezTo>
                    <a:pt x="18647" y="38034"/>
                    <a:pt x="19310" y="36817"/>
                    <a:pt x="19771" y="35047"/>
                  </a:cubicBezTo>
                  <a:cubicBezTo>
                    <a:pt x="20372" y="32783"/>
                    <a:pt x="20680" y="28949"/>
                    <a:pt x="20680" y="23544"/>
                  </a:cubicBezTo>
                  <a:cubicBezTo>
                    <a:pt x="20680" y="18139"/>
                    <a:pt x="20403" y="14428"/>
                    <a:pt x="19864" y="12396"/>
                  </a:cubicBezTo>
                  <a:cubicBezTo>
                    <a:pt x="19325" y="10378"/>
                    <a:pt x="18632" y="9023"/>
                    <a:pt x="17800" y="8346"/>
                  </a:cubicBezTo>
                  <a:cubicBezTo>
                    <a:pt x="16969" y="7668"/>
                    <a:pt x="16030" y="7330"/>
                    <a:pt x="14952" y="7330"/>
                  </a:cubicBez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20" name="Freeform 517">
              <a:extLst>
                <a:ext uri="{FF2B5EF4-FFF2-40B4-BE49-F238E27FC236}">
                  <a16:creationId xmlns:a16="http://schemas.microsoft.com/office/drawing/2014/main" id="{887B8B97-3944-9CB9-7D8A-5B17D012695F}"/>
                </a:ext>
              </a:extLst>
            </p:cNvPr>
            <p:cNvSpPr/>
            <p:nvPr/>
          </p:nvSpPr>
          <p:spPr>
            <a:xfrm>
              <a:off x="1208921" y="1166063"/>
              <a:ext cx="20248" cy="46287"/>
            </a:xfrm>
            <a:custGeom>
              <a:avLst/>
              <a:gdLst>
                <a:gd name="connsiteX0" fmla="*/ 20249 w 20248"/>
                <a:gd name="connsiteY0" fmla="*/ 46287 h 46287"/>
                <a:gd name="connsiteX1" fmla="*/ 11410 w 20248"/>
                <a:gd name="connsiteY1" fmla="*/ 46287 h 46287"/>
                <a:gd name="connsiteX2" fmla="*/ 11410 w 20248"/>
                <a:gd name="connsiteY2" fmla="*/ 12996 h 46287"/>
                <a:gd name="connsiteX3" fmla="*/ 0 w 20248"/>
                <a:gd name="connsiteY3" fmla="*/ 19695 h 46287"/>
                <a:gd name="connsiteX4" fmla="*/ 0 w 20248"/>
                <a:gd name="connsiteY4" fmla="*/ 11672 h 46287"/>
                <a:gd name="connsiteX5" fmla="*/ 7514 w 20248"/>
                <a:gd name="connsiteY5" fmla="*/ 7376 h 46287"/>
                <a:gd name="connsiteX6" fmla="*/ 13073 w 20248"/>
                <a:gd name="connsiteY6" fmla="*/ 0 h 46287"/>
                <a:gd name="connsiteX7" fmla="*/ 20233 w 20248"/>
                <a:gd name="connsiteY7" fmla="*/ 0 h 46287"/>
                <a:gd name="connsiteX8" fmla="*/ 20233 w 20248"/>
                <a:gd name="connsiteY8" fmla="*/ 46287 h 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8" h="46287">
                  <a:moveTo>
                    <a:pt x="20249" y="46287"/>
                  </a:moveTo>
                  <a:lnTo>
                    <a:pt x="11410" y="46287"/>
                  </a:lnTo>
                  <a:lnTo>
                    <a:pt x="11410" y="12996"/>
                  </a:lnTo>
                  <a:cubicBezTo>
                    <a:pt x="8177" y="16014"/>
                    <a:pt x="4373" y="18247"/>
                    <a:pt x="0" y="19695"/>
                  </a:cubicBezTo>
                  <a:lnTo>
                    <a:pt x="0" y="11672"/>
                  </a:lnTo>
                  <a:cubicBezTo>
                    <a:pt x="2310" y="10917"/>
                    <a:pt x="4804" y="9485"/>
                    <a:pt x="7514" y="7376"/>
                  </a:cubicBezTo>
                  <a:cubicBezTo>
                    <a:pt x="10225" y="5266"/>
                    <a:pt x="12072" y="2818"/>
                    <a:pt x="13073" y="0"/>
                  </a:cubicBezTo>
                  <a:lnTo>
                    <a:pt x="20233" y="0"/>
                  </a:lnTo>
                  <a:lnTo>
                    <a:pt x="20233" y="46287"/>
                  </a:ln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28" name="Freeform 518">
              <a:extLst>
                <a:ext uri="{FF2B5EF4-FFF2-40B4-BE49-F238E27FC236}">
                  <a16:creationId xmlns:a16="http://schemas.microsoft.com/office/drawing/2014/main" id="{0C14B886-BE2E-9A7C-0595-683FE837DCE3}"/>
                </a:ext>
              </a:extLst>
            </p:cNvPr>
            <p:cNvSpPr/>
            <p:nvPr/>
          </p:nvSpPr>
          <p:spPr>
            <a:xfrm>
              <a:off x="1242351" y="1166079"/>
              <a:ext cx="29919" cy="47057"/>
            </a:xfrm>
            <a:custGeom>
              <a:avLst/>
              <a:gdLst>
                <a:gd name="connsiteX0" fmla="*/ 14952 w 29919"/>
                <a:gd name="connsiteY0" fmla="*/ 0 h 47057"/>
                <a:gd name="connsiteX1" fmla="*/ 25423 w 29919"/>
                <a:gd name="connsiteY1" fmla="*/ 4773 h 47057"/>
                <a:gd name="connsiteX2" fmla="*/ 29919 w 29919"/>
                <a:gd name="connsiteY2" fmla="*/ 23544 h 47057"/>
                <a:gd name="connsiteX3" fmla="*/ 25392 w 29919"/>
                <a:gd name="connsiteY3" fmla="*/ 42345 h 47057"/>
                <a:gd name="connsiteX4" fmla="*/ 14952 w 29919"/>
                <a:gd name="connsiteY4" fmla="*/ 47057 h 47057"/>
                <a:gd name="connsiteX5" fmla="*/ 4111 w 29919"/>
                <a:gd name="connsiteY5" fmla="*/ 41883 h 47057"/>
                <a:gd name="connsiteX6" fmla="*/ 0 w 29919"/>
                <a:gd name="connsiteY6" fmla="*/ 23452 h 47057"/>
                <a:gd name="connsiteX7" fmla="*/ 4527 w 29919"/>
                <a:gd name="connsiteY7" fmla="*/ 4712 h 47057"/>
                <a:gd name="connsiteX8" fmla="*/ 14952 w 29919"/>
                <a:gd name="connsiteY8" fmla="*/ 0 h 47057"/>
                <a:gd name="connsiteX9" fmla="*/ 14952 w 29919"/>
                <a:gd name="connsiteY9" fmla="*/ 7330 h 47057"/>
                <a:gd name="connsiteX10" fmla="*/ 12088 w 29919"/>
                <a:gd name="connsiteY10" fmla="*/ 8346 h 47057"/>
                <a:gd name="connsiteX11" fmla="*/ 10132 w 29919"/>
                <a:gd name="connsiteY11" fmla="*/ 12011 h 47057"/>
                <a:gd name="connsiteX12" fmla="*/ 9224 w 29919"/>
                <a:gd name="connsiteY12" fmla="*/ 23544 h 47057"/>
                <a:gd name="connsiteX13" fmla="*/ 10040 w 29919"/>
                <a:gd name="connsiteY13" fmla="*/ 34692 h 47057"/>
                <a:gd name="connsiteX14" fmla="*/ 12103 w 29919"/>
                <a:gd name="connsiteY14" fmla="*/ 38727 h 47057"/>
                <a:gd name="connsiteX15" fmla="*/ 14952 w 29919"/>
                <a:gd name="connsiteY15" fmla="*/ 39728 h 47057"/>
                <a:gd name="connsiteX16" fmla="*/ 17816 w 29919"/>
                <a:gd name="connsiteY16" fmla="*/ 38711 h 47057"/>
                <a:gd name="connsiteX17" fmla="*/ 19772 w 29919"/>
                <a:gd name="connsiteY17" fmla="*/ 35047 h 47057"/>
                <a:gd name="connsiteX18" fmla="*/ 20680 w 29919"/>
                <a:gd name="connsiteY18" fmla="*/ 23544 h 47057"/>
                <a:gd name="connsiteX19" fmla="*/ 19864 w 29919"/>
                <a:gd name="connsiteY19" fmla="*/ 12396 h 47057"/>
                <a:gd name="connsiteX20" fmla="*/ 17801 w 29919"/>
                <a:gd name="connsiteY20" fmla="*/ 8346 h 47057"/>
                <a:gd name="connsiteX21" fmla="*/ 14952 w 29919"/>
                <a:gd name="connsiteY21" fmla="*/ 7330 h 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19" h="47057">
                  <a:moveTo>
                    <a:pt x="14952" y="0"/>
                  </a:moveTo>
                  <a:cubicBezTo>
                    <a:pt x="19417" y="0"/>
                    <a:pt x="22913" y="1586"/>
                    <a:pt x="25423" y="4773"/>
                  </a:cubicBezTo>
                  <a:cubicBezTo>
                    <a:pt x="28425" y="8546"/>
                    <a:pt x="29919" y="14798"/>
                    <a:pt x="29919" y="23544"/>
                  </a:cubicBezTo>
                  <a:cubicBezTo>
                    <a:pt x="29919" y="32260"/>
                    <a:pt x="28410" y="38527"/>
                    <a:pt x="25392" y="42345"/>
                  </a:cubicBezTo>
                  <a:cubicBezTo>
                    <a:pt x="22897" y="45487"/>
                    <a:pt x="19417" y="47057"/>
                    <a:pt x="14952" y="47057"/>
                  </a:cubicBezTo>
                  <a:cubicBezTo>
                    <a:pt x="10471" y="47057"/>
                    <a:pt x="6852" y="45333"/>
                    <a:pt x="4111" y="41883"/>
                  </a:cubicBezTo>
                  <a:cubicBezTo>
                    <a:pt x="1370" y="38434"/>
                    <a:pt x="0" y="32290"/>
                    <a:pt x="0" y="23452"/>
                  </a:cubicBezTo>
                  <a:cubicBezTo>
                    <a:pt x="0" y="14782"/>
                    <a:pt x="1509" y="8531"/>
                    <a:pt x="4527" y="4712"/>
                  </a:cubicBezTo>
                  <a:cubicBezTo>
                    <a:pt x="7006" y="1571"/>
                    <a:pt x="10486" y="0"/>
                    <a:pt x="14952" y="0"/>
                  </a:cubicBezTo>
                  <a:close/>
                  <a:moveTo>
                    <a:pt x="14952" y="7330"/>
                  </a:moveTo>
                  <a:cubicBezTo>
                    <a:pt x="13889" y="7330"/>
                    <a:pt x="12935" y="7668"/>
                    <a:pt x="12088" y="8346"/>
                  </a:cubicBezTo>
                  <a:cubicBezTo>
                    <a:pt x="11256" y="9023"/>
                    <a:pt x="10594" y="10255"/>
                    <a:pt x="10132" y="12011"/>
                  </a:cubicBezTo>
                  <a:cubicBezTo>
                    <a:pt x="9516" y="14290"/>
                    <a:pt x="9224" y="18139"/>
                    <a:pt x="9224" y="23544"/>
                  </a:cubicBezTo>
                  <a:cubicBezTo>
                    <a:pt x="9224" y="28949"/>
                    <a:pt x="9501" y="32660"/>
                    <a:pt x="10040" y="34692"/>
                  </a:cubicBezTo>
                  <a:cubicBezTo>
                    <a:pt x="10579" y="36710"/>
                    <a:pt x="11272" y="38065"/>
                    <a:pt x="12103" y="38727"/>
                  </a:cubicBezTo>
                  <a:cubicBezTo>
                    <a:pt x="12935" y="39404"/>
                    <a:pt x="13874" y="39728"/>
                    <a:pt x="14952" y="39728"/>
                  </a:cubicBezTo>
                  <a:cubicBezTo>
                    <a:pt x="16014" y="39728"/>
                    <a:pt x="16969" y="39389"/>
                    <a:pt x="17816" y="38711"/>
                  </a:cubicBezTo>
                  <a:cubicBezTo>
                    <a:pt x="18647" y="38034"/>
                    <a:pt x="19310" y="36817"/>
                    <a:pt x="19772" y="35047"/>
                  </a:cubicBezTo>
                  <a:cubicBezTo>
                    <a:pt x="20372" y="32783"/>
                    <a:pt x="20680" y="28949"/>
                    <a:pt x="20680" y="23544"/>
                  </a:cubicBezTo>
                  <a:cubicBezTo>
                    <a:pt x="20680" y="18139"/>
                    <a:pt x="20403" y="14428"/>
                    <a:pt x="19864" y="12396"/>
                  </a:cubicBezTo>
                  <a:cubicBezTo>
                    <a:pt x="19325" y="10378"/>
                    <a:pt x="18632" y="9023"/>
                    <a:pt x="17801" y="8346"/>
                  </a:cubicBezTo>
                  <a:cubicBezTo>
                    <a:pt x="16969" y="7668"/>
                    <a:pt x="16014" y="7330"/>
                    <a:pt x="14952" y="7330"/>
                  </a:cubicBezTo>
                  <a:close/>
                </a:path>
              </a:pathLst>
            </a:custGeom>
            <a:solidFill>
              <a:schemeClr val="bg1"/>
            </a:solid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grpSp>
          <p:nvGrpSpPr>
            <p:cNvPr id="31" name="Graphic 97">
              <a:extLst>
                <a:ext uri="{FF2B5EF4-FFF2-40B4-BE49-F238E27FC236}">
                  <a16:creationId xmlns:a16="http://schemas.microsoft.com/office/drawing/2014/main" id="{A2782311-1C6A-7A10-C99E-6CF049641F9D}"/>
                </a:ext>
              </a:extLst>
            </p:cNvPr>
            <p:cNvGrpSpPr/>
            <p:nvPr/>
          </p:nvGrpSpPr>
          <p:grpSpPr>
            <a:xfrm>
              <a:off x="1283249" y="1022843"/>
              <a:ext cx="246881" cy="281743"/>
              <a:chOff x="1285153" y="1030836"/>
              <a:chExt cx="246881" cy="281743"/>
            </a:xfrm>
            <a:solidFill>
              <a:schemeClr val="bg1"/>
            </a:solidFill>
          </p:grpSpPr>
          <p:sp>
            <p:nvSpPr>
              <p:cNvPr id="53" name="Freeform 33">
                <a:extLst>
                  <a:ext uri="{FF2B5EF4-FFF2-40B4-BE49-F238E27FC236}">
                    <a16:creationId xmlns:a16="http://schemas.microsoft.com/office/drawing/2014/main" id="{B68A5E9C-7889-08EB-7DE9-B7DA8F784292}"/>
                  </a:ext>
                </a:extLst>
              </p:cNvPr>
              <p:cNvSpPr/>
              <p:nvPr/>
            </p:nvSpPr>
            <p:spPr>
              <a:xfrm>
                <a:off x="1384765" y="1197677"/>
                <a:ext cx="48027" cy="70385"/>
              </a:xfrm>
              <a:custGeom>
                <a:avLst/>
                <a:gdLst>
                  <a:gd name="connsiteX0" fmla="*/ 24006 w 48027"/>
                  <a:gd name="connsiteY0" fmla="*/ 0 h 70385"/>
                  <a:gd name="connsiteX1" fmla="*/ 0 w 48027"/>
                  <a:gd name="connsiteY1" fmla="*/ 24006 h 70385"/>
                  <a:gd name="connsiteX2" fmla="*/ 11010 w 48027"/>
                  <a:gd name="connsiteY2" fmla="*/ 44163 h 70385"/>
                  <a:gd name="connsiteX3" fmla="*/ 11657 w 48027"/>
                  <a:gd name="connsiteY3" fmla="*/ 44578 h 70385"/>
                  <a:gd name="connsiteX4" fmla="*/ 11657 w 48027"/>
                  <a:gd name="connsiteY4" fmla="*/ 57975 h 70385"/>
                  <a:gd name="connsiteX5" fmla="*/ 24021 w 48027"/>
                  <a:gd name="connsiteY5" fmla="*/ 70386 h 70385"/>
                  <a:gd name="connsiteX6" fmla="*/ 36386 w 48027"/>
                  <a:gd name="connsiteY6" fmla="*/ 57975 h 70385"/>
                  <a:gd name="connsiteX7" fmla="*/ 36386 w 48027"/>
                  <a:gd name="connsiteY7" fmla="*/ 44578 h 70385"/>
                  <a:gd name="connsiteX8" fmla="*/ 37033 w 48027"/>
                  <a:gd name="connsiteY8" fmla="*/ 44163 h 70385"/>
                  <a:gd name="connsiteX9" fmla="*/ 48027 w 48027"/>
                  <a:gd name="connsiteY9" fmla="*/ 24006 h 70385"/>
                  <a:gd name="connsiteX10" fmla="*/ 24006 w 48027"/>
                  <a:gd name="connsiteY10" fmla="*/ 0 h 7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27" h="70385">
                    <a:moveTo>
                      <a:pt x="24006" y="0"/>
                    </a:moveTo>
                    <a:cubicBezTo>
                      <a:pt x="10763" y="0"/>
                      <a:pt x="0" y="10779"/>
                      <a:pt x="0" y="24006"/>
                    </a:cubicBezTo>
                    <a:cubicBezTo>
                      <a:pt x="0" y="32152"/>
                      <a:pt x="4111" y="39697"/>
                      <a:pt x="11010" y="44163"/>
                    </a:cubicBezTo>
                    <a:lnTo>
                      <a:pt x="11657" y="44578"/>
                    </a:lnTo>
                    <a:lnTo>
                      <a:pt x="11657" y="57975"/>
                    </a:lnTo>
                    <a:cubicBezTo>
                      <a:pt x="11657" y="64827"/>
                      <a:pt x="17200" y="70386"/>
                      <a:pt x="24021" y="70386"/>
                    </a:cubicBezTo>
                    <a:cubicBezTo>
                      <a:pt x="30843" y="70386"/>
                      <a:pt x="36386" y="64812"/>
                      <a:pt x="36386" y="57975"/>
                    </a:cubicBezTo>
                    <a:lnTo>
                      <a:pt x="36386" y="44578"/>
                    </a:lnTo>
                    <a:lnTo>
                      <a:pt x="37033" y="44163"/>
                    </a:lnTo>
                    <a:cubicBezTo>
                      <a:pt x="43916" y="39728"/>
                      <a:pt x="48027" y="32198"/>
                      <a:pt x="48027" y="24006"/>
                    </a:cubicBezTo>
                    <a:cubicBezTo>
                      <a:pt x="48012" y="10779"/>
                      <a:pt x="37233" y="0"/>
                      <a:pt x="24006" y="0"/>
                    </a:cubicBezTo>
                    <a:close/>
                  </a:path>
                </a:pathLst>
              </a:custGeom>
              <a:grp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54" name="Freeform 34">
                <a:extLst>
                  <a:ext uri="{FF2B5EF4-FFF2-40B4-BE49-F238E27FC236}">
                    <a16:creationId xmlns:a16="http://schemas.microsoft.com/office/drawing/2014/main" id="{D03F6EA7-27C9-3095-EBB3-05A2745EB5C5}"/>
                  </a:ext>
                </a:extLst>
              </p:cNvPr>
              <p:cNvSpPr/>
              <p:nvPr/>
            </p:nvSpPr>
            <p:spPr>
              <a:xfrm>
                <a:off x="1285153" y="1030836"/>
                <a:ext cx="246881" cy="281743"/>
              </a:xfrm>
              <a:custGeom>
                <a:avLst/>
                <a:gdLst>
                  <a:gd name="connsiteX0" fmla="*/ 219257 w 246881"/>
                  <a:gd name="connsiteY0" fmla="*/ 121940 h 281743"/>
                  <a:gd name="connsiteX1" fmla="*/ 211989 w 246881"/>
                  <a:gd name="connsiteY1" fmla="*/ 121940 h 281743"/>
                  <a:gd name="connsiteX2" fmla="*/ 212020 w 246881"/>
                  <a:gd name="connsiteY2" fmla="*/ 120507 h 281743"/>
                  <a:gd name="connsiteX3" fmla="*/ 212020 w 246881"/>
                  <a:gd name="connsiteY3" fmla="*/ 89449 h 281743"/>
                  <a:gd name="connsiteX4" fmla="*/ 206215 w 246881"/>
                  <a:gd name="connsiteY4" fmla="*/ 57667 h 281743"/>
                  <a:gd name="connsiteX5" fmla="*/ 123726 w 246881"/>
                  <a:gd name="connsiteY5" fmla="*/ 0 h 281743"/>
                  <a:gd name="connsiteX6" fmla="*/ 123310 w 246881"/>
                  <a:gd name="connsiteY6" fmla="*/ 0 h 281743"/>
                  <a:gd name="connsiteX7" fmla="*/ 60916 w 246881"/>
                  <a:gd name="connsiteY7" fmla="*/ 25838 h 281743"/>
                  <a:gd name="connsiteX8" fmla="*/ 40344 w 246881"/>
                  <a:gd name="connsiteY8" fmla="*/ 57728 h 281743"/>
                  <a:gd name="connsiteX9" fmla="*/ 40251 w 246881"/>
                  <a:gd name="connsiteY9" fmla="*/ 57929 h 281743"/>
                  <a:gd name="connsiteX10" fmla="*/ 34831 w 246881"/>
                  <a:gd name="connsiteY10" fmla="*/ 88602 h 281743"/>
                  <a:gd name="connsiteX11" fmla="*/ 34831 w 246881"/>
                  <a:gd name="connsiteY11" fmla="*/ 121955 h 281743"/>
                  <a:gd name="connsiteX12" fmla="*/ 27655 w 246881"/>
                  <a:gd name="connsiteY12" fmla="*/ 121955 h 281743"/>
                  <a:gd name="connsiteX13" fmla="*/ 0 w 246881"/>
                  <a:gd name="connsiteY13" fmla="*/ 149564 h 281743"/>
                  <a:gd name="connsiteX14" fmla="*/ 0 w 246881"/>
                  <a:gd name="connsiteY14" fmla="*/ 254134 h 281743"/>
                  <a:gd name="connsiteX15" fmla="*/ 27655 w 246881"/>
                  <a:gd name="connsiteY15" fmla="*/ 281744 h 281743"/>
                  <a:gd name="connsiteX16" fmla="*/ 219273 w 246881"/>
                  <a:gd name="connsiteY16" fmla="*/ 281744 h 281743"/>
                  <a:gd name="connsiteX17" fmla="*/ 246882 w 246881"/>
                  <a:gd name="connsiteY17" fmla="*/ 254134 h 281743"/>
                  <a:gd name="connsiteX18" fmla="*/ 246882 w 246881"/>
                  <a:gd name="connsiteY18" fmla="*/ 149564 h 281743"/>
                  <a:gd name="connsiteX19" fmla="*/ 219257 w 246881"/>
                  <a:gd name="connsiteY19" fmla="*/ 121940 h 281743"/>
                  <a:gd name="connsiteX20" fmla="*/ 55249 w 246881"/>
                  <a:gd name="connsiteY20" fmla="*/ 88571 h 281743"/>
                  <a:gd name="connsiteX21" fmla="*/ 123449 w 246881"/>
                  <a:gd name="connsiteY21" fmla="*/ 20372 h 281743"/>
                  <a:gd name="connsiteX22" fmla="*/ 191648 w 246881"/>
                  <a:gd name="connsiteY22" fmla="*/ 88571 h 281743"/>
                  <a:gd name="connsiteX23" fmla="*/ 191648 w 246881"/>
                  <a:gd name="connsiteY23" fmla="*/ 121940 h 281743"/>
                  <a:gd name="connsiteX24" fmla="*/ 55249 w 246881"/>
                  <a:gd name="connsiteY24" fmla="*/ 121940 h 281743"/>
                  <a:gd name="connsiteX25" fmla="*/ 55249 w 246881"/>
                  <a:gd name="connsiteY25" fmla="*/ 88571 h 281743"/>
                  <a:gd name="connsiteX26" fmla="*/ 226464 w 246881"/>
                  <a:gd name="connsiteY26" fmla="*/ 254057 h 281743"/>
                  <a:gd name="connsiteX27" fmla="*/ 219273 w 246881"/>
                  <a:gd name="connsiteY27" fmla="*/ 261325 h 281743"/>
                  <a:gd name="connsiteX28" fmla="*/ 27609 w 246881"/>
                  <a:gd name="connsiteY28" fmla="*/ 261325 h 281743"/>
                  <a:gd name="connsiteX29" fmla="*/ 20418 w 246881"/>
                  <a:gd name="connsiteY29" fmla="*/ 254057 h 281743"/>
                  <a:gd name="connsiteX30" fmla="*/ 20418 w 246881"/>
                  <a:gd name="connsiteY30" fmla="*/ 149549 h 281743"/>
                  <a:gd name="connsiteX31" fmla="*/ 27609 w 246881"/>
                  <a:gd name="connsiteY31" fmla="*/ 142358 h 281743"/>
                  <a:gd name="connsiteX32" fmla="*/ 219273 w 246881"/>
                  <a:gd name="connsiteY32" fmla="*/ 142358 h 281743"/>
                  <a:gd name="connsiteX33" fmla="*/ 226464 w 246881"/>
                  <a:gd name="connsiteY33" fmla="*/ 149549 h 281743"/>
                  <a:gd name="connsiteX34" fmla="*/ 226464 w 246881"/>
                  <a:gd name="connsiteY34" fmla="*/ 254057 h 28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6881" h="281743">
                    <a:moveTo>
                      <a:pt x="219257" y="121940"/>
                    </a:moveTo>
                    <a:lnTo>
                      <a:pt x="211989" y="121940"/>
                    </a:lnTo>
                    <a:lnTo>
                      <a:pt x="212020" y="120507"/>
                    </a:lnTo>
                    <a:cubicBezTo>
                      <a:pt x="212020" y="120307"/>
                      <a:pt x="212451" y="100443"/>
                      <a:pt x="212020" y="89449"/>
                    </a:cubicBezTo>
                    <a:cubicBezTo>
                      <a:pt x="211589" y="73989"/>
                      <a:pt x="206261" y="57821"/>
                      <a:pt x="206215" y="57667"/>
                    </a:cubicBezTo>
                    <a:cubicBezTo>
                      <a:pt x="193280" y="23298"/>
                      <a:pt x="160127" y="108"/>
                      <a:pt x="123726" y="0"/>
                    </a:cubicBezTo>
                    <a:cubicBezTo>
                      <a:pt x="123587" y="0"/>
                      <a:pt x="123449" y="0"/>
                      <a:pt x="123310" y="0"/>
                    </a:cubicBezTo>
                    <a:cubicBezTo>
                      <a:pt x="99828" y="0"/>
                      <a:pt x="77685" y="9162"/>
                      <a:pt x="60916" y="25838"/>
                    </a:cubicBezTo>
                    <a:cubicBezTo>
                      <a:pt x="51815" y="34939"/>
                      <a:pt x="44886" y="45672"/>
                      <a:pt x="40344" y="57728"/>
                    </a:cubicBezTo>
                    <a:lnTo>
                      <a:pt x="40251" y="57929"/>
                    </a:lnTo>
                    <a:cubicBezTo>
                      <a:pt x="40205" y="58021"/>
                      <a:pt x="35093" y="67229"/>
                      <a:pt x="34831" y="88602"/>
                    </a:cubicBezTo>
                    <a:lnTo>
                      <a:pt x="34831" y="121955"/>
                    </a:lnTo>
                    <a:lnTo>
                      <a:pt x="27655" y="121955"/>
                    </a:lnTo>
                    <a:cubicBezTo>
                      <a:pt x="12411" y="121955"/>
                      <a:pt x="0" y="134335"/>
                      <a:pt x="0" y="149564"/>
                    </a:cubicBezTo>
                    <a:lnTo>
                      <a:pt x="0" y="254134"/>
                    </a:lnTo>
                    <a:cubicBezTo>
                      <a:pt x="0" y="269363"/>
                      <a:pt x="12411" y="281744"/>
                      <a:pt x="27655" y="281744"/>
                    </a:cubicBezTo>
                    <a:lnTo>
                      <a:pt x="219273" y="281744"/>
                    </a:lnTo>
                    <a:cubicBezTo>
                      <a:pt x="234501" y="281744"/>
                      <a:pt x="246882" y="269363"/>
                      <a:pt x="246882" y="254134"/>
                    </a:cubicBezTo>
                    <a:lnTo>
                      <a:pt x="246882" y="149564"/>
                    </a:lnTo>
                    <a:cubicBezTo>
                      <a:pt x="246866" y="134320"/>
                      <a:pt x="234486" y="121940"/>
                      <a:pt x="219257" y="121940"/>
                    </a:cubicBezTo>
                    <a:close/>
                    <a:moveTo>
                      <a:pt x="55249" y="88571"/>
                    </a:moveTo>
                    <a:cubicBezTo>
                      <a:pt x="55249" y="50969"/>
                      <a:pt x="85846" y="20372"/>
                      <a:pt x="123449" y="20372"/>
                    </a:cubicBezTo>
                    <a:cubicBezTo>
                      <a:pt x="161051" y="20372"/>
                      <a:pt x="191648" y="50969"/>
                      <a:pt x="191648" y="88571"/>
                    </a:cubicBezTo>
                    <a:lnTo>
                      <a:pt x="191648" y="121940"/>
                    </a:lnTo>
                    <a:lnTo>
                      <a:pt x="55249" y="121940"/>
                    </a:lnTo>
                    <a:lnTo>
                      <a:pt x="55249" y="88571"/>
                    </a:lnTo>
                    <a:close/>
                    <a:moveTo>
                      <a:pt x="226464" y="254057"/>
                    </a:moveTo>
                    <a:cubicBezTo>
                      <a:pt x="226464" y="258061"/>
                      <a:pt x="223230" y="261325"/>
                      <a:pt x="219273" y="261325"/>
                    </a:cubicBezTo>
                    <a:lnTo>
                      <a:pt x="27609" y="261325"/>
                    </a:lnTo>
                    <a:cubicBezTo>
                      <a:pt x="23636" y="261325"/>
                      <a:pt x="20418" y="258061"/>
                      <a:pt x="20418" y="254057"/>
                    </a:cubicBezTo>
                    <a:lnTo>
                      <a:pt x="20418" y="149549"/>
                    </a:lnTo>
                    <a:cubicBezTo>
                      <a:pt x="20418" y="145576"/>
                      <a:pt x="23652" y="142358"/>
                      <a:pt x="27609" y="142358"/>
                    </a:cubicBezTo>
                    <a:lnTo>
                      <a:pt x="219273" y="142358"/>
                    </a:lnTo>
                    <a:cubicBezTo>
                      <a:pt x="223245" y="142358"/>
                      <a:pt x="226464" y="145591"/>
                      <a:pt x="226464" y="149549"/>
                    </a:cubicBezTo>
                    <a:lnTo>
                      <a:pt x="226464" y="254057"/>
                    </a:lnTo>
                    <a:close/>
                  </a:path>
                </a:pathLst>
              </a:custGeom>
              <a:grpFill/>
              <a:ln w="15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grpSp>
        <p:sp>
          <p:nvSpPr>
            <p:cNvPr id="51" name="Freeform 35">
              <a:extLst>
                <a:ext uri="{FF2B5EF4-FFF2-40B4-BE49-F238E27FC236}">
                  <a16:creationId xmlns:a16="http://schemas.microsoft.com/office/drawing/2014/main" id="{6F132BC1-2DAD-F518-3934-76EE5A45E135}"/>
                </a:ext>
              </a:extLst>
            </p:cNvPr>
            <p:cNvSpPr/>
            <p:nvPr/>
          </p:nvSpPr>
          <p:spPr>
            <a:xfrm>
              <a:off x="1146035" y="917503"/>
              <a:ext cx="233762" cy="332003"/>
            </a:xfrm>
            <a:custGeom>
              <a:avLst/>
              <a:gdLst>
                <a:gd name="connsiteX0" fmla="*/ 145668 w 233762"/>
                <a:gd name="connsiteY0" fmla="*/ 332004 h 332003"/>
                <a:gd name="connsiteX1" fmla="*/ 14644 w 233762"/>
                <a:gd name="connsiteY1" fmla="*/ 332004 h 332003"/>
                <a:gd name="connsiteX2" fmla="*/ 0 w 233762"/>
                <a:gd name="connsiteY2" fmla="*/ 317360 h 332003"/>
                <a:gd name="connsiteX3" fmla="*/ 0 w 233762"/>
                <a:gd name="connsiteY3" fmla="*/ 14644 h 332003"/>
                <a:gd name="connsiteX4" fmla="*/ 14644 w 233762"/>
                <a:gd name="connsiteY4" fmla="*/ 0 h 332003"/>
                <a:gd name="connsiteX5" fmla="*/ 219119 w 233762"/>
                <a:gd name="connsiteY5" fmla="*/ 0 h 332003"/>
                <a:gd name="connsiteX6" fmla="*/ 233762 w 233762"/>
                <a:gd name="connsiteY6" fmla="*/ 14644 h 332003"/>
                <a:gd name="connsiteX7" fmla="*/ 233762 w 233762"/>
                <a:gd name="connsiteY7" fmla="*/ 118537 h 33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62" h="332003">
                  <a:moveTo>
                    <a:pt x="145668" y="332004"/>
                  </a:moveTo>
                  <a:lnTo>
                    <a:pt x="14644" y="332004"/>
                  </a:lnTo>
                  <a:cubicBezTo>
                    <a:pt x="6590" y="332004"/>
                    <a:pt x="0" y="325413"/>
                    <a:pt x="0" y="317360"/>
                  </a:cubicBezTo>
                  <a:lnTo>
                    <a:pt x="0" y="14644"/>
                  </a:lnTo>
                  <a:cubicBezTo>
                    <a:pt x="0" y="6590"/>
                    <a:pt x="6590" y="0"/>
                    <a:pt x="14644" y="0"/>
                  </a:cubicBezTo>
                  <a:lnTo>
                    <a:pt x="219119" y="0"/>
                  </a:lnTo>
                  <a:cubicBezTo>
                    <a:pt x="227172" y="0"/>
                    <a:pt x="233762" y="6590"/>
                    <a:pt x="233762" y="14644"/>
                  </a:cubicBezTo>
                  <a:lnTo>
                    <a:pt x="233762" y="118537"/>
                  </a:lnTo>
                </a:path>
              </a:pathLst>
            </a:custGeom>
            <a:noFill/>
            <a:ln w="15962"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grpSp>
    </p:spTree>
    <p:extLst>
      <p:ext uri="{BB962C8B-B14F-4D97-AF65-F5344CB8AC3E}">
        <p14:creationId xmlns:p14="http://schemas.microsoft.com/office/powerpoint/2010/main" val="283081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ABE327-F8AF-2DA5-3B03-C1845F023EB4}"/>
              </a:ext>
            </a:extLst>
          </p:cNvPr>
          <p:cNvSpPr/>
          <p:nvPr/>
        </p:nvSpPr>
        <p:spPr>
          <a:xfrm>
            <a:off x="0" y="-1"/>
            <a:ext cx="12192000" cy="13378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
        <p:nvSpPr>
          <p:cNvPr id="5" name="TextBox 4">
            <a:extLst>
              <a:ext uri="{FF2B5EF4-FFF2-40B4-BE49-F238E27FC236}">
                <a16:creationId xmlns:a16="http://schemas.microsoft.com/office/drawing/2014/main" id="{A461004B-6A6B-290B-E86E-CA52E869E13F}"/>
              </a:ext>
            </a:extLst>
          </p:cNvPr>
          <p:cNvSpPr txBox="1"/>
          <p:nvPr/>
        </p:nvSpPr>
        <p:spPr>
          <a:xfrm>
            <a:off x="5184660" y="521367"/>
            <a:ext cx="253792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Poppins"/>
                <a:ea typeface="+mn-ea"/>
                <a:cs typeface="+mn-cs"/>
              </a:rPr>
              <a:t>Securely connect</a:t>
            </a:r>
          </a:p>
        </p:txBody>
      </p:sp>
      <p:sp>
        <p:nvSpPr>
          <p:cNvPr id="21" name="TextBox 20">
            <a:extLst>
              <a:ext uri="{FF2B5EF4-FFF2-40B4-BE49-F238E27FC236}">
                <a16:creationId xmlns:a16="http://schemas.microsoft.com/office/drawing/2014/main" id="{8CA2EF45-DE55-87FA-AC42-E48E0906A441}"/>
              </a:ext>
            </a:extLst>
          </p:cNvPr>
          <p:cNvSpPr txBox="1"/>
          <p:nvPr/>
        </p:nvSpPr>
        <p:spPr>
          <a:xfrm>
            <a:off x="530900" y="2180466"/>
            <a:ext cx="2498833" cy="261610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Provides </a:t>
            </a:r>
            <a:r>
              <a:rPr kumimoji="0" lang="en-US" sz="1200" b="0" i="0" u="none" strike="noStrike" kern="1200" cap="none" spc="0" normalizeH="0" baseline="0" noProof="0">
                <a:ln>
                  <a:noFill/>
                </a:ln>
                <a:solidFill>
                  <a:srgbClr val="000000"/>
                </a:solidFill>
                <a:effectLst/>
                <a:uLnTx/>
                <a:uFillTx/>
                <a:latin typeface="Poppins SemiBold"/>
                <a:ea typeface="+mn-ea"/>
                <a:cs typeface="+mn-cs"/>
              </a:rPr>
              <a:t>evidence of device’s (genuine) identity, origin (e.g. brand) and history (e.g. past owners).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This feature can be optionally enhanced with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Pre-provisioning at/by NXP of device credentials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By built-in Physically Unclonable Function (PuF)</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ready-to-use by OEM to prove this identity. </a:t>
            </a:r>
          </a:p>
        </p:txBody>
      </p:sp>
      <p:sp>
        <p:nvSpPr>
          <p:cNvPr id="24" name="Rectangle: Rounded Corners 23">
            <a:extLst>
              <a:ext uri="{FF2B5EF4-FFF2-40B4-BE49-F238E27FC236}">
                <a16:creationId xmlns:a16="http://schemas.microsoft.com/office/drawing/2014/main" id="{170B6617-88C5-05A8-F6E8-28074CFB34BA}"/>
              </a:ext>
            </a:extLst>
          </p:cNvPr>
          <p:cNvSpPr/>
          <p:nvPr/>
        </p:nvSpPr>
        <p:spPr>
          <a:xfrm>
            <a:off x="468106" y="1588599"/>
            <a:ext cx="2561627" cy="37147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Device origin attestation</a:t>
            </a:r>
          </a:p>
        </p:txBody>
      </p:sp>
      <p:sp>
        <p:nvSpPr>
          <p:cNvPr id="25" name="Rectangle: Rounded Corners 24">
            <a:extLst>
              <a:ext uri="{FF2B5EF4-FFF2-40B4-BE49-F238E27FC236}">
                <a16:creationId xmlns:a16="http://schemas.microsoft.com/office/drawing/2014/main" id="{895667BA-6DC1-B79D-1BFD-EB0DEC2BD312}"/>
              </a:ext>
            </a:extLst>
          </p:cNvPr>
          <p:cNvSpPr/>
          <p:nvPr/>
        </p:nvSpPr>
        <p:spPr>
          <a:xfrm>
            <a:off x="3392692" y="1581878"/>
            <a:ext cx="2446494" cy="37147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Secure communication</a:t>
            </a:r>
          </a:p>
        </p:txBody>
      </p:sp>
      <p:sp>
        <p:nvSpPr>
          <p:cNvPr id="27" name="TextBox 26">
            <a:extLst>
              <a:ext uri="{FF2B5EF4-FFF2-40B4-BE49-F238E27FC236}">
                <a16:creationId xmlns:a16="http://schemas.microsoft.com/office/drawing/2014/main" id="{6E3AAAA4-BCEA-B2B4-7DE0-D1B481818F2B}"/>
              </a:ext>
            </a:extLst>
          </p:cNvPr>
          <p:cNvSpPr txBox="1"/>
          <p:nvPr/>
        </p:nvSpPr>
        <p:spPr>
          <a:xfrm>
            <a:off x="3392692" y="2199930"/>
            <a:ext cx="244649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Set up of secure communication, </a:t>
            </a:r>
            <a:r>
              <a:rPr kumimoji="0" lang="en-US" sz="1200" b="0" i="0" u="none" strike="noStrike" kern="1200" cap="none" spc="0" normalizeH="0" baseline="0" noProof="0">
                <a:ln>
                  <a:noFill/>
                </a:ln>
                <a:solidFill>
                  <a:srgbClr val="000000"/>
                </a:solidFill>
                <a:effectLst/>
                <a:uLnTx/>
                <a:uFillTx/>
                <a:latin typeface="Poppins SemiBold"/>
                <a:ea typeface="+mn-ea"/>
                <a:cs typeface="+mn-cs"/>
              </a:rPr>
              <a:t>authenticated and/or encrypted data</a:t>
            </a:r>
            <a:r>
              <a:rPr kumimoji="0" lang="en-US" sz="1200" b="0" i="0" u="none" strike="noStrike" kern="1200" cap="none" spc="0" normalizeH="0" baseline="0" noProof="0">
                <a:ln>
                  <a:noFill/>
                </a:ln>
                <a:solidFill>
                  <a:srgbClr val="000000"/>
                </a:solidFill>
                <a:effectLst/>
                <a:uLnTx/>
                <a:uFillTx/>
                <a:latin typeface="Poppins"/>
                <a:ea typeface="+mn-ea"/>
                <a:cs typeface="+mn-cs"/>
              </a:rPr>
              <a:t>, with mutual authentication capability between device and communicating peer, e.g. based on Transport Layer Security (TLS)</a:t>
            </a:r>
          </a:p>
        </p:txBody>
      </p:sp>
      <p:sp>
        <p:nvSpPr>
          <p:cNvPr id="28" name="Rectangle: Rounded Corners 27">
            <a:extLst>
              <a:ext uri="{FF2B5EF4-FFF2-40B4-BE49-F238E27FC236}">
                <a16:creationId xmlns:a16="http://schemas.microsoft.com/office/drawing/2014/main" id="{4624A9C8-38BD-4629-392B-A629390445F9}"/>
              </a:ext>
            </a:extLst>
          </p:cNvPr>
          <p:cNvSpPr/>
          <p:nvPr/>
        </p:nvSpPr>
        <p:spPr>
          <a:xfrm>
            <a:off x="6202145" y="1581878"/>
            <a:ext cx="2446494" cy="37147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Accelerated networking </a:t>
            </a:r>
          </a:p>
        </p:txBody>
      </p:sp>
      <p:sp>
        <p:nvSpPr>
          <p:cNvPr id="31" name="TextBox 30">
            <a:extLst>
              <a:ext uri="{FF2B5EF4-FFF2-40B4-BE49-F238E27FC236}">
                <a16:creationId xmlns:a16="http://schemas.microsoft.com/office/drawing/2014/main" id="{AC9942F5-5562-1AE9-E389-7C71047D2592}"/>
              </a:ext>
            </a:extLst>
          </p:cNvPr>
          <p:cNvSpPr txBox="1"/>
          <p:nvPr/>
        </p:nvSpPr>
        <p:spPr>
          <a:xfrm>
            <a:off x="6202145" y="2202841"/>
            <a:ext cx="2446494"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Provides </a:t>
            </a:r>
            <a:r>
              <a:rPr kumimoji="0" lang="en-US" sz="1200" b="0" i="0" u="none" strike="noStrike" kern="1200" cap="none" spc="0" normalizeH="0" baseline="0" noProof="0">
                <a:ln>
                  <a:noFill/>
                </a:ln>
                <a:solidFill>
                  <a:srgbClr val="000000"/>
                </a:solidFill>
                <a:effectLst/>
                <a:uLnTx/>
                <a:uFillTx/>
                <a:latin typeface="Poppins SemiBold"/>
                <a:ea typeface="+mn-ea"/>
                <a:cs typeface="+mn-cs"/>
              </a:rPr>
              <a:t>fast encryption, authentication </a:t>
            </a:r>
            <a:r>
              <a:rPr kumimoji="0" lang="en-US" sz="1200" b="0" i="0" u="none" strike="noStrike" kern="1200" cap="none" spc="0" normalizeH="0" baseline="0" noProof="0">
                <a:ln>
                  <a:noFill/>
                </a:ln>
                <a:solidFill>
                  <a:srgbClr val="000000"/>
                </a:solidFill>
                <a:effectLst/>
                <a:uLnTx/>
                <a:uFillTx/>
                <a:latin typeface="Poppins"/>
                <a:ea typeface="+mn-ea"/>
                <a:cs typeface="+mn-cs"/>
              </a:rPr>
              <a:t>and/or hashing functionality for fast boot-up, high speed or low latency applications. NXP integrates various acceleration engine (EdgeLock Accelerator) suited for different types of applications (e.g. Time Sensitive Networking, video streaming, etc.)</a:t>
            </a:r>
          </a:p>
        </p:txBody>
      </p:sp>
      <p:sp>
        <p:nvSpPr>
          <p:cNvPr id="2" name="Rectangle: Rounded Corners 1">
            <a:extLst>
              <a:ext uri="{FF2B5EF4-FFF2-40B4-BE49-F238E27FC236}">
                <a16:creationId xmlns:a16="http://schemas.microsoft.com/office/drawing/2014/main" id="{4117CC8A-A636-565F-101E-C46D374CF214}"/>
              </a:ext>
            </a:extLst>
          </p:cNvPr>
          <p:cNvSpPr/>
          <p:nvPr/>
        </p:nvSpPr>
        <p:spPr>
          <a:xfrm>
            <a:off x="9011598" y="1588599"/>
            <a:ext cx="2561627" cy="37147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Remote key m</a:t>
            </a:r>
            <a:r>
              <a:rPr kumimoji="0" lang="en-US" sz="1300" b="1" i="0" u="none" strike="noStrike" kern="1200" cap="none" spc="0" normalizeH="0" baseline="0" noProof="0" err="1">
                <a:ln>
                  <a:noFill/>
                </a:ln>
                <a:solidFill>
                  <a:srgbClr val="FFFFFF"/>
                </a:solidFill>
                <a:effectLst/>
                <a:uLnTx/>
                <a:uFillTx/>
                <a:latin typeface="Poppins"/>
                <a:ea typeface="+mn-ea"/>
                <a:cs typeface="Poppins SemiBold" panose="00000700000000000000" pitchFamily="2" charset="0"/>
                <a:sym typeface="Arial"/>
              </a:rPr>
              <a:t>anagement</a:t>
            </a: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 </a:t>
            </a:r>
          </a:p>
        </p:txBody>
      </p:sp>
      <p:sp>
        <p:nvSpPr>
          <p:cNvPr id="3" name="TextBox 2">
            <a:extLst>
              <a:ext uri="{FF2B5EF4-FFF2-40B4-BE49-F238E27FC236}">
                <a16:creationId xmlns:a16="http://schemas.microsoft.com/office/drawing/2014/main" id="{B3EBDF60-AE8A-6F6E-0835-FACE7CE19A87}"/>
              </a:ext>
            </a:extLst>
          </p:cNvPr>
          <p:cNvSpPr txBox="1"/>
          <p:nvPr/>
        </p:nvSpPr>
        <p:spPr>
          <a:xfrm>
            <a:off x="9011598" y="2164447"/>
            <a:ext cx="2561627" cy="3908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The key management feature leverages NXP EdgeLock 2GO service to </a:t>
            </a:r>
            <a:r>
              <a:rPr kumimoji="0" lang="en-US" sz="1200" b="0" i="0" u="none" strike="noStrike" kern="1200" cap="none" spc="0" normalizeH="0" baseline="0" noProof="0">
                <a:ln>
                  <a:noFill/>
                </a:ln>
                <a:solidFill>
                  <a:srgbClr val="000000"/>
                </a:solidFill>
                <a:effectLst/>
                <a:uLnTx/>
                <a:uFillTx/>
                <a:latin typeface="Poppins SemiBold"/>
                <a:ea typeface="+mn-ea"/>
                <a:cs typeface="+mn-cs"/>
              </a:rPr>
              <a:t>extend the initial secure provisioning of various keys and digital certificates by NXP cloud platform to the management of these credentials in field.</a:t>
            </a:r>
            <a:r>
              <a:rPr kumimoji="0" lang="en-US" sz="1200" b="0" i="0" u="none" strike="noStrike" kern="1200" cap="none" spc="0" normalizeH="0" baseline="0" noProof="0">
                <a:ln>
                  <a:noFill/>
                </a:ln>
                <a:solidFill>
                  <a:srgbClr val="000000"/>
                </a:solidFill>
                <a:effectLst/>
                <a:uLnTx/>
                <a:uFillTx/>
                <a:latin typeface="Poppins"/>
                <a:ea typeface="+mn-ea"/>
                <a:cs typeface="+mn-cs"/>
              </a:rPr>
              <a:t>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Management includes addition of keys &amp; certificates to install new services on device, to connect to additional cloud platforms,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the renewal of certificates and keys,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the removal of credentials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decommissioning of services and devices  </a:t>
            </a:r>
          </a:p>
        </p:txBody>
      </p:sp>
      <p:grpSp>
        <p:nvGrpSpPr>
          <p:cNvPr id="6" name="Group 5">
            <a:extLst>
              <a:ext uri="{FF2B5EF4-FFF2-40B4-BE49-F238E27FC236}">
                <a16:creationId xmlns:a16="http://schemas.microsoft.com/office/drawing/2014/main" id="{64749B65-9187-801D-2208-2CDF84B15702}"/>
              </a:ext>
            </a:extLst>
          </p:cNvPr>
          <p:cNvGrpSpPr/>
          <p:nvPr/>
        </p:nvGrpSpPr>
        <p:grpSpPr>
          <a:xfrm flipH="1">
            <a:off x="4535842" y="411054"/>
            <a:ext cx="467590" cy="511164"/>
            <a:chOff x="2966420" y="1344613"/>
            <a:chExt cx="207963" cy="231775"/>
          </a:xfrm>
          <a:solidFill>
            <a:schemeClr val="bg1"/>
          </a:solidFill>
        </p:grpSpPr>
        <p:sp>
          <p:nvSpPr>
            <p:cNvPr id="7" name="Freeform 35">
              <a:extLst>
                <a:ext uri="{FF2B5EF4-FFF2-40B4-BE49-F238E27FC236}">
                  <a16:creationId xmlns:a16="http://schemas.microsoft.com/office/drawing/2014/main" id="{F23C8692-05F3-E7BF-F611-7AED3E5CA5D3}"/>
                </a:ext>
              </a:extLst>
            </p:cNvPr>
            <p:cNvSpPr>
              <a:spLocks noEditPoints="1"/>
            </p:cNvSpPr>
            <p:nvPr/>
          </p:nvSpPr>
          <p:spPr bwMode="auto">
            <a:xfrm>
              <a:off x="2966420" y="1344613"/>
              <a:ext cx="207963" cy="231775"/>
            </a:xfrm>
            <a:custGeom>
              <a:avLst/>
              <a:gdLst>
                <a:gd name="T0" fmla="*/ 332 w 392"/>
                <a:gd name="T1" fmla="*/ 240 h 438"/>
                <a:gd name="T2" fmla="*/ 304 w 392"/>
                <a:gd name="T3" fmla="*/ 177 h 438"/>
                <a:gd name="T4" fmla="*/ 298 w 392"/>
                <a:gd name="T5" fmla="*/ 148 h 438"/>
                <a:gd name="T6" fmla="*/ 350 w 392"/>
                <a:gd name="T7" fmla="*/ 143 h 438"/>
                <a:gd name="T8" fmla="*/ 363 w 392"/>
                <a:gd name="T9" fmla="*/ 81 h 438"/>
                <a:gd name="T10" fmla="*/ 350 w 392"/>
                <a:gd name="T11" fmla="*/ 0 h 438"/>
                <a:gd name="T12" fmla="*/ 337 w 392"/>
                <a:gd name="T13" fmla="*/ 81 h 438"/>
                <a:gd name="T14" fmla="*/ 292 w 392"/>
                <a:gd name="T15" fmla="*/ 117 h 438"/>
                <a:gd name="T16" fmla="*/ 150 w 392"/>
                <a:gd name="T17" fmla="*/ 85 h 438"/>
                <a:gd name="T18" fmla="*/ 97 w 392"/>
                <a:gd name="T19" fmla="*/ 117 h 438"/>
                <a:gd name="T20" fmla="*/ 16 w 392"/>
                <a:gd name="T21" fmla="*/ 130 h 438"/>
                <a:gd name="T22" fmla="*/ 97 w 392"/>
                <a:gd name="T23" fmla="*/ 143 h 438"/>
                <a:gd name="T24" fmla="*/ 125 w 392"/>
                <a:gd name="T25" fmla="*/ 147 h 438"/>
                <a:gd name="T26" fmla="*/ 119 w 392"/>
                <a:gd name="T27" fmla="*/ 177 h 438"/>
                <a:gd name="T28" fmla="*/ 92 w 392"/>
                <a:gd name="T29" fmla="*/ 240 h 438"/>
                <a:gd name="T30" fmla="*/ 29 w 392"/>
                <a:gd name="T31" fmla="*/ 253 h 438"/>
                <a:gd name="T32" fmla="*/ 0 w 392"/>
                <a:gd name="T33" fmla="*/ 342 h 438"/>
                <a:gd name="T34" fmla="*/ 84 w 392"/>
                <a:gd name="T35" fmla="*/ 342 h 438"/>
                <a:gd name="T36" fmla="*/ 55 w 392"/>
                <a:gd name="T37" fmla="*/ 266 h 438"/>
                <a:gd name="T38" fmla="*/ 92 w 392"/>
                <a:gd name="T39" fmla="*/ 306 h 438"/>
                <a:gd name="T40" fmla="*/ 304 w 392"/>
                <a:gd name="T41" fmla="*/ 334 h 438"/>
                <a:gd name="T42" fmla="*/ 332 w 392"/>
                <a:gd name="T43" fmla="*/ 266 h 438"/>
                <a:gd name="T44" fmla="*/ 364 w 392"/>
                <a:gd name="T45" fmla="*/ 384 h 438"/>
                <a:gd name="T46" fmla="*/ 231 w 392"/>
                <a:gd name="T47" fmla="*/ 355 h 438"/>
                <a:gd name="T48" fmla="*/ 231 w 392"/>
                <a:gd name="T49" fmla="*/ 438 h 438"/>
                <a:gd name="T50" fmla="*/ 378 w 392"/>
                <a:gd name="T51" fmla="*/ 410 h 438"/>
                <a:gd name="T52" fmla="*/ 391 w 392"/>
                <a:gd name="T53" fmla="*/ 253 h 438"/>
                <a:gd name="T54" fmla="*/ 335 w 392"/>
                <a:gd name="T55" fmla="*/ 41 h 438"/>
                <a:gd name="T56" fmla="*/ 365 w 392"/>
                <a:gd name="T57" fmla="*/ 41 h 438"/>
                <a:gd name="T58" fmla="*/ 335 w 392"/>
                <a:gd name="T59" fmla="*/ 41 h 438"/>
                <a:gd name="T60" fmla="*/ 43 w 392"/>
                <a:gd name="T61" fmla="*/ 130 h 438"/>
                <a:gd name="T62" fmla="*/ 72 w 392"/>
                <a:gd name="T63" fmla="*/ 130 h 438"/>
                <a:gd name="T64" fmla="*/ 57 w 392"/>
                <a:gd name="T65" fmla="*/ 342 h 438"/>
                <a:gd name="T66" fmla="*/ 27 w 392"/>
                <a:gd name="T67" fmla="*/ 342 h 438"/>
                <a:gd name="T68" fmla="*/ 57 w 392"/>
                <a:gd name="T69" fmla="*/ 342 h 438"/>
                <a:gd name="T70" fmla="*/ 212 w 392"/>
                <a:gd name="T71" fmla="*/ 83 h 438"/>
                <a:gd name="T72" fmla="*/ 276 w 392"/>
                <a:gd name="T73" fmla="*/ 177 h 438"/>
                <a:gd name="T74" fmla="*/ 147 w 392"/>
                <a:gd name="T75" fmla="*/ 147 h 438"/>
                <a:gd name="T76" fmla="*/ 304 w 392"/>
                <a:gd name="T77" fmla="*/ 311 h 438"/>
                <a:gd name="T78" fmla="*/ 114 w 392"/>
                <a:gd name="T79" fmla="*/ 306 h 438"/>
                <a:gd name="T80" fmla="*/ 119 w 392"/>
                <a:gd name="T81" fmla="*/ 200 h 438"/>
                <a:gd name="T82" fmla="*/ 309 w 392"/>
                <a:gd name="T83" fmla="*/ 205 h 438"/>
                <a:gd name="T84" fmla="*/ 231 w 392"/>
                <a:gd name="T85" fmla="*/ 412 h 438"/>
                <a:gd name="T86" fmla="*/ 231 w 392"/>
                <a:gd name="T87" fmla="*/ 382 h 438"/>
                <a:gd name="T88" fmla="*/ 231 w 392"/>
                <a:gd name="T89" fmla="*/ 412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2" h="438">
                  <a:moveTo>
                    <a:pt x="378" y="240"/>
                  </a:moveTo>
                  <a:cubicBezTo>
                    <a:pt x="332" y="240"/>
                    <a:pt x="332" y="240"/>
                    <a:pt x="332" y="240"/>
                  </a:cubicBezTo>
                  <a:cubicBezTo>
                    <a:pt x="332" y="205"/>
                    <a:pt x="332" y="205"/>
                    <a:pt x="332" y="205"/>
                  </a:cubicBezTo>
                  <a:cubicBezTo>
                    <a:pt x="332" y="190"/>
                    <a:pt x="319" y="177"/>
                    <a:pt x="304" y="177"/>
                  </a:cubicBezTo>
                  <a:cubicBezTo>
                    <a:pt x="298" y="177"/>
                    <a:pt x="298" y="177"/>
                    <a:pt x="298" y="177"/>
                  </a:cubicBezTo>
                  <a:cubicBezTo>
                    <a:pt x="298" y="148"/>
                    <a:pt x="298" y="148"/>
                    <a:pt x="298" y="148"/>
                  </a:cubicBezTo>
                  <a:cubicBezTo>
                    <a:pt x="298" y="146"/>
                    <a:pt x="298" y="145"/>
                    <a:pt x="298" y="143"/>
                  </a:cubicBezTo>
                  <a:cubicBezTo>
                    <a:pt x="350" y="143"/>
                    <a:pt x="350" y="143"/>
                    <a:pt x="350" y="143"/>
                  </a:cubicBezTo>
                  <a:cubicBezTo>
                    <a:pt x="357" y="143"/>
                    <a:pt x="363" y="137"/>
                    <a:pt x="363" y="130"/>
                  </a:cubicBezTo>
                  <a:cubicBezTo>
                    <a:pt x="363" y="81"/>
                    <a:pt x="363" y="81"/>
                    <a:pt x="363" y="81"/>
                  </a:cubicBezTo>
                  <a:cubicBezTo>
                    <a:pt x="380" y="75"/>
                    <a:pt x="392" y="60"/>
                    <a:pt x="392" y="41"/>
                  </a:cubicBezTo>
                  <a:cubicBezTo>
                    <a:pt x="392" y="18"/>
                    <a:pt x="373" y="0"/>
                    <a:pt x="350" y="0"/>
                  </a:cubicBezTo>
                  <a:cubicBezTo>
                    <a:pt x="327" y="0"/>
                    <a:pt x="308" y="18"/>
                    <a:pt x="308" y="41"/>
                  </a:cubicBezTo>
                  <a:cubicBezTo>
                    <a:pt x="308" y="60"/>
                    <a:pt x="320" y="75"/>
                    <a:pt x="337" y="81"/>
                  </a:cubicBezTo>
                  <a:cubicBezTo>
                    <a:pt x="337" y="117"/>
                    <a:pt x="337" y="117"/>
                    <a:pt x="337" y="117"/>
                  </a:cubicBezTo>
                  <a:cubicBezTo>
                    <a:pt x="292" y="117"/>
                    <a:pt x="292" y="117"/>
                    <a:pt x="292" y="117"/>
                  </a:cubicBezTo>
                  <a:cubicBezTo>
                    <a:pt x="280" y="84"/>
                    <a:pt x="249" y="60"/>
                    <a:pt x="212" y="60"/>
                  </a:cubicBezTo>
                  <a:cubicBezTo>
                    <a:pt x="189" y="60"/>
                    <a:pt x="167" y="69"/>
                    <a:pt x="150" y="85"/>
                  </a:cubicBezTo>
                  <a:cubicBezTo>
                    <a:pt x="141" y="94"/>
                    <a:pt x="135" y="105"/>
                    <a:pt x="130" y="117"/>
                  </a:cubicBezTo>
                  <a:cubicBezTo>
                    <a:pt x="97" y="117"/>
                    <a:pt x="97" y="117"/>
                    <a:pt x="97" y="117"/>
                  </a:cubicBezTo>
                  <a:cubicBezTo>
                    <a:pt x="91" y="100"/>
                    <a:pt x="76" y="88"/>
                    <a:pt x="57" y="88"/>
                  </a:cubicBezTo>
                  <a:cubicBezTo>
                    <a:pt x="34" y="88"/>
                    <a:pt x="16" y="107"/>
                    <a:pt x="16" y="130"/>
                  </a:cubicBezTo>
                  <a:cubicBezTo>
                    <a:pt x="16" y="153"/>
                    <a:pt x="34" y="172"/>
                    <a:pt x="57" y="172"/>
                  </a:cubicBezTo>
                  <a:cubicBezTo>
                    <a:pt x="76" y="172"/>
                    <a:pt x="91" y="160"/>
                    <a:pt x="97" y="143"/>
                  </a:cubicBezTo>
                  <a:cubicBezTo>
                    <a:pt x="125" y="143"/>
                    <a:pt x="125" y="143"/>
                    <a:pt x="125" y="143"/>
                  </a:cubicBezTo>
                  <a:cubicBezTo>
                    <a:pt x="125" y="145"/>
                    <a:pt x="125" y="146"/>
                    <a:pt x="125" y="147"/>
                  </a:cubicBezTo>
                  <a:cubicBezTo>
                    <a:pt x="125" y="177"/>
                    <a:pt x="125" y="177"/>
                    <a:pt x="125" y="177"/>
                  </a:cubicBezTo>
                  <a:cubicBezTo>
                    <a:pt x="119" y="177"/>
                    <a:pt x="119" y="177"/>
                    <a:pt x="119" y="177"/>
                  </a:cubicBezTo>
                  <a:cubicBezTo>
                    <a:pt x="104" y="177"/>
                    <a:pt x="92" y="190"/>
                    <a:pt x="92" y="205"/>
                  </a:cubicBezTo>
                  <a:cubicBezTo>
                    <a:pt x="92" y="240"/>
                    <a:pt x="92" y="240"/>
                    <a:pt x="92" y="240"/>
                  </a:cubicBezTo>
                  <a:cubicBezTo>
                    <a:pt x="42" y="240"/>
                    <a:pt x="42" y="240"/>
                    <a:pt x="42" y="240"/>
                  </a:cubicBezTo>
                  <a:cubicBezTo>
                    <a:pt x="35" y="240"/>
                    <a:pt x="29" y="246"/>
                    <a:pt x="29" y="253"/>
                  </a:cubicBezTo>
                  <a:cubicBezTo>
                    <a:pt x="29" y="302"/>
                    <a:pt x="29" y="302"/>
                    <a:pt x="29" y="302"/>
                  </a:cubicBezTo>
                  <a:cubicBezTo>
                    <a:pt x="12" y="308"/>
                    <a:pt x="0" y="323"/>
                    <a:pt x="0" y="342"/>
                  </a:cubicBezTo>
                  <a:cubicBezTo>
                    <a:pt x="0" y="365"/>
                    <a:pt x="19" y="383"/>
                    <a:pt x="42" y="383"/>
                  </a:cubicBezTo>
                  <a:cubicBezTo>
                    <a:pt x="65" y="383"/>
                    <a:pt x="84" y="365"/>
                    <a:pt x="84" y="342"/>
                  </a:cubicBezTo>
                  <a:cubicBezTo>
                    <a:pt x="84" y="323"/>
                    <a:pt x="72" y="308"/>
                    <a:pt x="55" y="302"/>
                  </a:cubicBezTo>
                  <a:cubicBezTo>
                    <a:pt x="55" y="266"/>
                    <a:pt x="55" y="266"/>
                    <a:pt x="55" y="266"/>
                  </a:cubicBezTo>
                  <a:cubicBezTo>
                    <a:pt x="92" y="266"/>
                    <a:pt x="92" y="266"/>
                    <a:pt x="92" y="266"/>
                  </a:cubicBezTo>
                  <a:cubicBezTo>
                    <a:pt x="92" y="306"/>
                    <a:pt x="92" y="306"/>
                    <a:pt x="92" y="306"/>
                  </a:cubicBezTo>
                  <a:cubicBezTo>
                    <a:pt x="92" y="321"/>
                    <a:pt x="104" y="334"/>
                    <a:pt x="119" y="334"/>
                  </a:cubicBezTo>
                  <a:cubicBezTo>
                    <a:pt x="304" y="334"/>
                    <a:pt x="304" y="334"/>
                    <a:pt x="304" y="334"/>
                  </a:cubicBezTo>
                  <a:cubicBezTo>
                    <a:pt x="319" y="334"/>
                    <a:pt x="332" y="321"/>
                    <a:pt x="332" y="306"/>
                  </a:cubicBezTo>
                  <a:cubicBezTo>
                    <a:pt x="332" y="266"/>
                    <a:pt x="332" y="266"/>
                    <a:pt x="332" y="266"/>
                  </a:cubicBezTo>
                  <a:cubicBezTo>
                    <a:pt x="364" y="266"/>
                    <a:pt x="364" y="266"/>
                    <a:pt x="364" y="266"/>
                  </a:cubicBezTo>
                  <a:cubicBezTo>
                    <a:pt x="364" y="384"/>
                    <a:pt x="364" y="384"/>
                    <a:pt x="364" y="384"/>
                  </a:cubicBezTo>
                  <a:cubicBezTo>
                    <a:pt x="270" y="384"/>
                    <a:pt x="270" y="384"/>
                    <a:pt x="270" y="384"/>
                  </a:cubicBezTo>
                  <a:cubicBezTo>
                    <a:pt x="265" y="367"/>
                    <a:pt x="249" y="355"/>
                    <a:pt x="231" y="355"/>
                  </a:cubicBezTo>
                  <a:cubicBezTo>
                    <a:pt x="208" y="355"/>
                    <a:pt x="189" y="374"/>
                    <a:pt x="189" y="397"/>
                  </a:cubicBezTo>
                  <a:cubicBezTo>
                    <a:pt x="189" y="420"/>
                    <a:pt x="208" y="438"/>
                    <a:pt x="231" y="438"/>
                  </a:cubicBezTo>
                  <a:cubicBezTo>
                    <a:pt x="249" y="438"/>
                    <a:pt x="264" y="427"/>
                    <a:pt x="270" y="410"/>
                  </a:cubicBezTo>
                  <a:cubicBezTo>
                    <a:pt x="378" y="410"/>
                    <a:pt x="378" y="410"/>
                    <a:pt x="378" y="410"/>
                  </a:cubicBezTo>
                  <a:cubicBezTo>
                    <a:pt x="385" y="410"/>
                    <a:pt x="391" y="404"/>
                    <a:pt x="391" y="397"/>
                  </a:cubicBezTo>
                  <a:cubicBezTo>
                    <a:pt x="391" y="253"/>
                    <a:pt x="391" y="253"/>
                    <a:pt x="391" y="253"/>
                  </a:cubicBezTo>
                  <a:cubicBezTo>
                    <a:pt x="391" y="246"/>
                    <a:pt x="385" y="240"/>
                    <a:pt x="378" y="240"/>
                  </a:cubicBezTo>
                  <a:close/>
                  <a:moveTo>
                    <a:pt x="335" y="41"/>
                  </a:moveTo>
                  <a:cubicBezTo>
                    <a:pt x="335" y="33"/>
                    <a:pt x="342" y="26"/>
                    <a:pt x="350" y="26"/>
                  </a:cubicBezTo>
                  <a:cubicBezTo>
                    <a:pt x="358" y="26"/>
                    <a:pt x="365" y="33"/>
                    <a:pt x="365" y="41"/>
                  </a:cubicBezTo>
                  <a:cubicBezTo>
                    <a:pt x="365" y="50"/>
                    <a:pt x="358" y="56"/>
                    <a:pt x="350" y="56"/>
                  </a:cubicBezTo>
                  <a:cubicBezTo>
                    <a:pt x="342" y="56"/>
                    <a:pt x="335" y="50"/>
                    <a:pt x="335" y="41"/>
                  </a:cubicBezTo>
                  <a:close/>
                  <a:moveTo>
                    <a:pt x="57" y="145"/>
                  </a:moveTo>
                  <a:cubicBezTo>
                    <a:pt x="49" y="145"/>
                    <a:pt x="43" y="138"/>
                    <a:pt x="43" y="130"/>
                  </a:cubicBezTo>
                  <a:cubicBezTo>
                    <a:pt x="43" y="122"/>
                    <a:pt x="49" y="115"/>
                    <a:pt x="57" y="115"/>
                  </a:cubicBezTo>
                  <a:cubicBezTo>
                    <a:pt x="66" y="115"/>
                    <a:pt x="72" y="122"/>
                    <a:pt x="72" y="130"/>
                  </a:cubicBezTo>
                  <a:cubicBezTo>
                    <a:pt x="72" y="138"/>
                    <a:pt x="66" y="145"/>
                    <a:pt x="57" y="145"/>
                  </a:cubicBezTo>
                  <a:close/>
                  <a:moveTo>
                    <a:pt x="57" y="342"/>
                  </a:moveTo>
                  <a:cubicBezTo>
                    <a:pt x="57" y="350"/>
                    <a:pt x="50" y="357"/>
                    <a:pt x="42" y="357"/>
                  </a:cubicBezTo>
                  <a:cubicBezTo>
                    <a:pt x="34" y="357"/>
                    <a:pt x="27" y="350"/>
                    <a:pt x="27" y="342"/>
                  </a:cubicBezTo>
                  <a:cubicBezTo>
                    <a:pt x="27" y="333"/>
                    <a:pt x="34" y="327"/>
                    <a:pt x="42" y="327"/>
                  </a:cubicBezTo>
                  <a:cubicBezTo>
                    <a:pt x="50" y="327"/>
                    <a:pt x="57" y="333"/>
                    <a:pt x="57" y="342"/>
                  </a:cubicBezTo>
                  <a:close/>
                  <a:moveTo>
                    <a:pt x="147" y="147"/>
                  </a:moveTo>
                  <a:cubicBezTo>
                    <a:pt x="147" y="111"/>
                    <a:pt x="176" y="83"/>
                    <a:pt x="212" y="83"/>
                  </a:cubicBezTo>
                  <a:cubicBezTo>
                    <a:pt x="247" y="83"/>
                    <a:pt x="276" y="111"/>
                    <a:pt x="276" y="147"/>
                  </a:cubicBezTo>
                  <a:cubicBezTo>
                    <a:pt x="276" y="177"/>
                    <a:pt x="276" y="177"/>
                    <a:pt x="276" y="177"/>
                  </a:cubicBezTo>
                  <a:cubicBezTo>
                    <a:pt x="147" y="177"/>
                    <a:pt x="147" y="177"/>
                    <a:pt x="147" y="177"/>
                  </a:cubicBezTo>
                  <a:lnTo>
                    <a:pt x="147" y="147"/>
                  </a:lnTo>
                  <a:close/>
                  <a:moveTo>
                    <a:pt x="309" y="306"/>
                  </a:moveTo>
                  <a:cubicBezTo>
                    <a:pt x="309" y="309"/>
                    <a:pt x="307" y="311"/>
                    <a:pt x="304" y="311"/>
                  </a:cubicBezTo>
                  <a:cubicBezTo>
                    <a:pt x="119" y="311"/>
                    <a:pt x="119" y="311"/>
                    <a:pt x="119" y="311"/>
                  </a:cubicBezTo>
                  <a:cubicBezTo>
                    <a:pt x="116" y="311"/>
                    <a:pt x="114" y="309"/>
                    <a:pt x="114" y="306"/>
                  </a:cubicBezTo>
                  <a:cubicBezTo>
                    <a:pt x="114" y="205"/>
                    <a:pt x="114" y="205"/>
                    <a:pt x="114" y="205"/>
                  </a:cubicBezTo>
                  <a:cubicBezTo>
                    <a:pt x="114" y="202"/>
                    <a:pt x="116" y="200"/>
                    <a:pt x="119" y="200"/>
                  </a:cubicBezTo>
                  <a:cubicBezTo>
                    <a:pt x="304" y="200"/>
                    <a:pt x="304" y="200"/>
                    <a:pt x="304" y="200"/>
                  </a:cubicBezTo>
                  <a:cubicBezTo>
                    <a:pt x="307" y="200"/>
                    <a:pt x="309" y="202"/>
                    <a:pt x="309" y="205"/>
                  </a:cubicBezTo>
                  <a:lnTo>
                    <a:pt x="309" y="306"/>
                  </a:lnTo>
                  <a:close/>
                  <a:moveTo>
                    <a:pt x="231" y="412"/>
                  </a:moveTo>
                  <a:cubicBezTo>
                    <a:pt x="222" y="412"/>
                    <a:pt x="216" y="405"/>
                    <a:pt x="216" y="397"/>
                  </a:cubicBezTo>
                  <a:cubicBezTo>
                    <a:pt x="216" y="388"/>
                    <a:pt x="222" y="382"/>
                    <a:pt x="231" y="382"/>
                  </a:cubicBezTo>
                  <a:cubicBezTo>
                    <a:pt x="239" y="382"/>
                    <a:pt x="246" y="388"/>
                    <a:pt x="246" y="397"/>
                  </a:cubicBezTo>
                  <a:cubicBezTo>
                    <a:pt x="246" y="405"/>
                    <a:pt x="239" y="412"/>
                    <a:pt x="231" y="41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36">
              <a:extLst>
                <a:ext uri="{FF2B5EF4-FFF2-40B4-BE49-F238E27FC236}">
                  <a16:creationId xmlns:a16="http://schemas.microsoft.com/office/drawing/2014/main" id="{59BD0FC4-340C-E945-45A4-6CFE316C913E}"/>
                </a:ext>
              </a:extLst>
            </p:cNvPr>
            <p:cNvSpPr>
              <a:spLocks/>
            </p:cNvSpPr>
            <p:nvPr/>
          </p:nvSpPr>
          <p:spPr bwMode="auto">
            <a:xfrm>
              <a:off x="3066433" y="1462088"/>
              <a:ext cx="25400" cy="36513"/>
            </a:xfrm>
            <a:custGeom>
              <a:avLst/>
              <a:gdLst>
                <a:gd name="T0" fmla="*/ 25 w 49"/>
                <a:gd name="T1" fmla="*/ 0 h 70"/>
                <a:gd name="T2" fmla="*/ 0 w 49"/>
                <a:gd name="T3" fmla="*/ 24 h 70"/>
                <a:gd name="T4" fmla="*/ 11 w 49"/>
                <a:gd name="T5" fmla="*/ 45 h 70"/>
                <a:gd name="T6" fmla="*/ 11 w 49"/>
                <a:gd name="T7" fmla="*/ 57 h 70"/>
                <a:gd name="T8" fmla="*/ 25 w 49"/>
                <a:gd name="T9" fmla="*/ 70 h 70"/>
                <a:gd name="T10" fmla="*/ 38 w 49"/>
                <a:gd name="T11" fmla="*/ 57 h 70"/>
                <a:gd name="T12" fmla="*/ 38 w 49"/>
                <a:gd name="T13" fmla="*/ 45 h 70"/>
                <a:gd name="T14" fmla="*/ 49 w 49"/>
                <a:gd name="T15" fmla="*/ 24 h 70"/>
                <a:gd name="T16" fmla="*/ 25 w 49"/>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0">
                  <a:moveTo>
                    <a:pt x="25" y="0"/>
                  </a:moveTo>
                  <a:cubicBezTo>
                    <a:pt x="11" y="0"/>
                    <a:pt x="0" y="11"/>
                    <a:pt x="0" y="24"/>
                  </a:cubicBezTo>
                  <a:cubicBezTo>
                    <a:pt x="0" y="33"/>
                    <a:pt x="5" y="40"/>
                    <a:pt x="11" y="45"/>
                  </a:cubicBezTo>
                  <a:cubicBezTo>
                    <a:pt x="11" y="57"/>
                    <a:pt x="11" y="57"/>
                    <a:pt x="11" y="57"/>
                  </a:cubicBezTo>
                  <a:cubicBezTo>
                    <a:pt x="11" y="64"/>
                    <a:pt x="17" y="70"/>
                    <a:pt x="25" y="70"/>
                  </a:cubicBezTo>
                  <a:cubicBezTo>
                    <a:pt x="32" y="70"/>
                    <a:pt x="38" y="64"/>
                    <a:pt x="38" y="57"/>
                  </a:cubicBezTo>
                  <a:cubicBezTo>
                    <a:pt x="38" y="45"/>
                    <a:pt x="38" y="45"/>
                    <a:pt x="38" y="45"/>
                  </a:cubicBezTo>
                  <a:cubicBezTo>
                    <a:pt x="45" y="40"/>
                    <a:pt x="49" y="33"/>
                    <a:pt x="49" y="24"/>
                  </a:cubicBezTo>
                  <a:cubicBezTo>
                    <a:pt x="49" y="11"/>
                    <a:pt x="38" y="0"/>
                    <a:pt x="25" y="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9" name="Oval 18">
            <a:extLst>
              <a:ext uri="{FF2B5EF4-FFF2-40B4-BE49-F238E27FC236}">
                <a16:creationId xmlns:a16="http://schemas.microsoft.com/office/drawing/2014/main" id="{1E609052-965A-9FD6-902D-95986567DEC0}"/>
              </a:ext>
            </a:extLst>
          </p:cNvPr>
          <p:cNvSpPr/>
          <p:nvPr/>
        </p:nvSpPr>
        <p:spPr>
          <a:xfrm>
            <a:off x="401388" y="439080"/>
            <a:ext cx="457200" cy="4572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rPr>
              <a:t>4</a:t>
            </a:r>
          </a:p>
        </p:txBody>
      </p:sp>
      <p:sp>
        <p:nvSpPr>
          <p:cNvPr id="20" name="Arrow: Down 19">
            <a:extLst>
              <a:ext uri="{FF2B5EF4-FFF2-40B4-BE49-F238E27FC236}">
                <a16:creationId xmlns:a16="http://schemas.microsoft.com/office/drawing/2014/main" id="{BAE51841-864B-A2FF-1305-E4C6D9D506CA}"/>
              </a:ext>
            </a:extLst>
          </p:cNvPr>
          <p:cNvSpPr/>
          <p:nvPr/>
        </p:nvSpPr>
        <p:spPr>
          <a:xfrm rot="16200000">
            <a:off x="11179526" y="358534"/>
            <a:ext cx="459179" cy="619185"/>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Tree>
    <p:extLst>
      <p:ext uri="{BB962C8B-B14F-4D97-AF65-F5344CB8AC3E}">
        <p14:creationId xmlns:p14="http://schemas.microsoft.com/office/powerpoint/2010/main" val="56961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B88756-D37B-AAD1-F20E-74F17E0C0C90}"/>
              </a:ext>
            </a:extLst>
          </p:cNvPr>
          <p:cNvSpPr/>
          <p:nvPr/>
        </p:nvSpPr>
        <p:spPr>
          <a:xfrm>
            <a:off x="0" y="-1"/>
            <a:ext cx="12192000" cy="13378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endParaRPr>
          </a:p>
        </p:txBody>
      </p:sp>
      <p:sp>
        <p:nvSpPr>
          <p:cNvPr id="5" name="TextBox 4">
            <a:extLst>
              <a:ext uri="{FF2B5EF4-FFF2-40B4-BE49-F238E27FC236}">
                <a16:creationId xmlns:a16="http://schemas.microsoft.com/office/drawing/2014/main" id="{A461004B-6A6B-290B-E86E-CA52E869E13F}"/>
              </a:ext>
            </a:extLst>
          </p:cNvPr>
          <p:cNvSpPr txBox="1"/>
          <p:nvPr/>
        </p:nvSpPr>
        <p:spPr>
          <a:xfrm>
            <a:off x="5261607" y="546897"/>
            <a:ext cx="3861371"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Poppins"/>
                <a:ea typeface="+mn-ea"/>
                <a:cs typeface="+mn-cs"/>
              </a:rPr>
              <a:t>Detect, respond, recover</a:t>
            </a:r>
          </a:p>
        </p:txBody>
      </p:sp>
      <p:sp>
        <p:nvSpPr>
          <p:cNvPr id="21" name="TextBox 20">
            <a:extLst>
              <a:ext uri="{FF2B5EF4-FFF2-40B4-BE49-F238E27FC236}">
                <a16:creationId xmlns:a16="http://schemas.microsoft.com/office/drawing/2014/main" id="{8CA2EF45-DE55-87FA-AC42-E48E0906A441}"/>
              </a:ext>
            </a:extLst>
          </p:cNvPr>
          <p:cNvSpPr txBox="1"/>
          <p:nvPr/>
        </p:nvSpPr>
        <p:spPr>
          <a:xfrm>
            <a:off x="468106" y="2180466"/>
            <a:ext cx="1921689"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Provides a remote entity with </a:t>
            </a:r>
            <a:r>
              <a:rPr kumimoji="0" lang="en-US" sz="1200" b="0" i="0" u="none" strike="noStrike" kern="1200" cap="none" spc="0" normalizeH="0" baseline="0" noProof="0">
                <a:ln>
                  <a:noFill/>
                </a:ln>
                <a:solidFill>
                  <a:srgbClr val="000000"/>
                </a:solidFill>
                <a:effectLst/>
                <a:uLnTx/>
                <a:uFillTx/>
                <a:latin typeface="Poppins SemiBold"/>
                <a:ea typeface="+mn-ea"/>
                <a:cs typeface="+mn-cs"/>
              </a:rPr>
              <a:t>evidence of loaded software at device boot</a:t>
            </a:r>
            <a:r>
              <a:rPr kumimoji="0" lang="en-US" sz="1200" b="0" i="0" u="none" strike="noStrike" kern="1200" cap="none" spc="0" normalizeH="0" baseline="0" noProof="0">
                <a:ln>
                  <a:noFill/>
                </a:ln>
                <a:solidFill>
                  <a:srgbClr val="000000"/>
                </a:solidFill>
                <a:effectLst/>
                <a:uLnTx/>
                <a:uFillTx/>
                <a:latin typeface="Poppins"/>
                <a:ea typeface="+mn-ea"/>
                <a:cs typeface="+mn-cs"/>
              </a:rPr>
              <a:t>, and optionally of device configuration parameters (e.g. fuse states, life cycle state) </a:t>
            </a:r>
          </a:p>
        </p:txBody>
      </p:sp>
      <p:sp>
        <p:nvSpPr>
          <p:cNvPr id="24" name="Rectangle: Rounded Corners 23">
            <a:extLst>
              <a:ext uri="{FF2B5EF4-FFF2-40B4-BE49-F238E27FC236}">
                <a16:creationId xmlns:a16="http://schemas.microsoft.com/office/drawing/2014/main" id="{170B6617-88C5-05A8-F6E8-28074CFB34BA}"/>
              </a:ext>
            </a:extLst>
          </p:cNvPr>
          <p:cNvSpPr/>
          <p:nvPr/>
        </p:nvSpPr>
        <p:spPr>
          <a:xfrm>
            <a:off x="468106" y="1588599"/>
            <a:ext cx="1921689" cy="45285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Measured boot </a:t>
            </a:r>
          </a:p>
        </p:txBody>
      </p:sp>
      <p:sp>
        <p:nvSpPr>
          <p:cNvPr id="25" name="Rectangle: Rounded Corners 24">
            <a:extLst>
              <a:ext uri="{FF2B5EF4-FFF2-40B4-BE49-F238E27FC236}">
                <a16:creationId xmlns:a16="http://schemas.microsoft.com/office/drawing/2014/main" id="{895667BA-6DC1-B79D-1BFD-EB0DEC2BD312}"/>
              </a:ext>
            </a:extLst>
          </p:cNvPr>
          <p:cNvSpPr/>
          <p:nvPr/>
        </p:nvSpPr>
        <p:spPr>
          <a:xfrm>
            <a:off x="2829164" y="1581878"/>
            <a:ext cx="1921689" cy="45957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SW attestation          at runtime</a:t>
            </a:r>
          </a:p>
        </p:txBody>
      </p:sp>
      <p:sp>
        <p:nvSpPr>
          <p:cNvPr id="27" name="TextBox 26">
            <a:extLst>
              <a:ext uri="{FF2B5EF4-FFF2-40B4-BE49-F238E27FC236}">
                <a16:creationId xmlns:a16="http://schemas.microsoft.com/office/drawing/2014/main" id="{6E3AAAA4-BCEA-B2B4-7DE0-D1B481818F2B}"/>
              </a:ext>
            </a:extLst>
          </p:cNvPr>
          <p:cNvSpPr txBox="1"/>
          <p:nvPr/>
        </p:nvSpPr>
        <p:spPr>
          <a:xfrm>
            <a:off x="2829164" y="2199930"/>
            <a:ext cx="192168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Verifies and attests to a remote entity the SW executed on device as well as the device status by providing </a:t>
            </a:r>
            <a:r>
              <a:rPr kumimoji="0" lang="en-US" sz="1200" b="0" i="0" u="none" strike="noStrike" kern="1200" cap="none" spc="0" normalizeH="0" baseline="0" noProof="0">
                <a:ln>
                  <a:noFill/>
                </a:ln>
                <a:solidFill>
                  <a:srgbClr val="000000"/>
                </a:solidFill>
                <a:effectLst/>
                <a:uLnTx/>
                <a:uFillTx/>
                <a:latin typeface="Poppins SemiBold"/>
                <a:ea typeface="+mn-ea"/>
                <a:cs typeface="+mn-cs"/>
              </a:rPr>
              <a:t>authenticated measurements of memories performed at runtime </a:t>
            </a:r>
            <a:r>
              <a:rPr kumimoji="0" lang="en-US" sz="1200" b="0" i="0" u="none" strike="noStrike" kern="1200" cap="none" spc="0" normalizeH="0" baseline="0" noProof="0">
                <a:ln>
                  <a:noFill/>
                </a:ln>
                <a:solidFill>
                  <a:srgbClr val="000000"/>
                </a:solidFill>
                <a:effectLst/>
                <a:uLnTx/>
                <a:uFillTx/>
                <a:latin typeface="Poppins"/>
                <a:ea typeface="+mn-ea"/>
                <a:cs typeface="+mn-cs"/>
              </a:rPr>
              <a:t>by a protected security entity (e.g. EdgeLock Secure Enclave)</a:t>
            </a:r>
          </a:p>
        </p:txBody>
      </p:sp>
      <p:sp>
        <p:nvSpPr>
          <p:cNvPr id="28" name="Rectangle: Rounded Corners 27">
            <a:extLst>
              <a:ext uri="{FF2B5EF4-FFF2-40B4-BE49-F238E27FC236}">
                <a16:creationId xmlns:a16="http://schemas.microsoft.com/office/drawing/2014/main" id="{4624A9C8-38BD-4629-392B-A629390445F9}"/>
              </a:ext>
            </a:extLst>
          </p:cNvPr>
          <p:cNvSpPr/>
          <p:nvPr/>
        </p:nvSpPr>
        <p:spPr>
          <a:xfrm>
            <a:off x="5190222" y="1581878"/>
            <a:ext cx="1921689" cy="45285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Tamper detection</a:t>
            </a:r>
          </a:p>
        </p:txBody>
      </p:sp>
      <p:sp>
        <p:nvSpPr>
          <p:cNvPr id="29" name="Rectangle: Rounded Corners 28">
            <a:extLst>
              <a:ext uri="{FF2B5EF4-FFF2-40B4-BE49-F238E27FC236}">
                <a16:creationId xmlns:a16="http://schemas.microsoft.com/office/drawing/2014/main" id="{D734B6CB-4B29-8B5E-AA94-8F7FE3198BC4}"/>
              </a:ext>
            </a:extLst>
          </p:cNvPr>
          <p:cNvSpPr/>
          <p:nvPr/>
        </p:nvSpPr>
        <p:spPr>
          <a:xfrm>
            <a:off x="7551280" y="1588599"/>
            <a:ext cx="1921690" cy="45285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Battery backed monitoring</a:t>
            </a:r>
          </a:p>
        </p:txBody>
      </p:sp>
      <p:sp>
        <p:nvSpPr>
          <p:cNvPr id="31" name="TextBox 30">
            <a:extLst>
              <a:ext uri="{FF2B5EF4-FFF2-40B4-BE49-F238E27FC236}">
                <a16:creationId xmlns:a16="http://schemas.microsoft.com/office/drawing/2014/main" id="{AC9942F5-5562-1AE9-E389-7C71047D2592}"/>
              </a:ext>
            </a:extLst>
          </p:cNvPr>
          <p:cNvSpPr txBox="1"/>
          <p:nvPr/>
        </p:nvSpPr>
        <p:spPr>
          <a:xfrm>
            <a:off x="5190222" y="2202841"/>
            <a:ext cx="1921689" cy="33085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SemiBold"/>
                <a:ea typeface="+mn-ea"/>
                <a:cs typeface="+mn-cs"/>
              </a:rPr>
              <a:t>Monitoring of security events on chip </a:t>
            </a:r>
            <a:r>
              <a:rPr kumimoji="0" lang="en-US" sz="1200" b="0" i="0" u="none" strike="noStrike" kern="1200" cap="none" spc="0" normalizeH="0" baseline="0" noProof="0">
                <a:ln>
                  <a:noFill/>
                </a:ln>
                <a:solidFill>
                  <a:srgbClr val="000000"/>
                </a:solidFill>
                <a:effectLst/>
                <a:uLnTx/>
                <a:uFillTx/>
                <a:latin typeface="Poppins"/>
                <a:ea typeface="+mn-ea"/>
                <a:cs typeface="+mn-cs"/>
              </a:rPr>
              <a:t>with triggering of protections (such as zeroing of keys) in case of tamper alert.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Also includes monitoring of </a:t>
            </a:r>
            <a:r>
              <a:rPr kumimoji="0" lang="en-US" sz="1200" b="0" i="0" u="none" strike="noStrike" kern="1200" cap="none" spc="0" normalizeH="0" baseline="0" noProof="0">
                <a:ln>
                  <a:noFill/>
                </a:ln>
                <a:solidFill>
                  <a:srgbClr val="000000"/>
                </a:solidFill>
                <a:effectLst/>
                <a:uLnTx/>
                <a:uFillTx/>
                <a:latin typeface="Poppins SemiBold"/>
                <a:ea typeface="+mn-ea"/>
                <a:cs typeface="+mn-cs"/>
              </a:rPr>
              <a:t>security events external to the chip </a:t>
            </a:r>
            <a:r>
              <a:rPr kumimoji="0" lang="en-US" sz="1200" b="0" i="0" u="none" strike="noStrike" kern="1200" cap="none" spc="0" normalizeH="0" baseline="0" noProof="0">
                <a:ln>
                  <a:noFill/>
                </a:ln>
                <a:solidFill>
                  <a:srgbClr val="000000"/>
                </a:solidFill>
                <a:effectLst/>
                <a:uLnTx/>
                <a:uFillTx/>
                <a:latin typeface="Poppins"/>
                <a:ea typeface="+mn-ea"/>
                <a:cs typeface="+mn-cs"/>
              </a:rPr>
              <a:t>(e.g. opening of device case) through tamper pins, either passive (input signal to chip) or active (alteration of a stream of bits sent by the chip) </a:t>
            </a:r>
          </a:p>
        </p:txBody>
      </p:sp>
      <p:sp>
        <p:nvSpPr>
          <p:cNvPr id="33" name="TextBox 32">
            <a:extLst>
              <a:ext uri="{FF2B5EF4-FFF2-40B4-BE49-F238E27FC236}">
                <a16:creationId xmlns:a16="http://schemas.microsoft.com/office/drawing/2014/main" id="{457A182D-7782-57DC-01E5-3A4ECBED481F}"/>
              </a:ext>
            </a:extLst>
          </p:cNvPr>
          <p:cNvSpPr txBox="1"/>
          <p:nvPr/>
        </p:nvSpPr>
        <p:spPr>
          <a:xfrm>
            <a:off x="7551279" y="2164447"/>
            <a:ext cx="1921689"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(MPUs) Security monitor checking various security conditions &amp; detecting security violation and </a:t>
            </a:r>
            <a:r>
              <a:rPr kumimoji="0" lang="en-US" sz="1200" b="0" i="0" u="none" strike="noStrike" kern="1200" cap="none" spc="0" normalizeH="0" baseline="0" noProof="0">
                <a:ln>
                  <a:noFill/>
                </a:ln>
                <a:solidFill>
                  <a:srgbClr val="000000"/>
                </a:solidFill>
                <a:effectLst/>
                <a:uLnTx/>
                <a:uFillTx/>
                <a:latin typeface="Poppins SemiBold"/>
                <a:ea typeface="+mn-ea"/>
                <a:cs typeface="+mn-cs"/>
              </a:rPr>
              <a:t>implemented on the always ON domain in lower power section of the System on Chip.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It is typically configurable and includes Real Time clock, monotonic counter and interface for external tamper detection.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On-chip intrusion and tamper detection sensors Include glitch, low/high voltage, clock, temperature and frequency detection.</a:t>
            </a:r>
          </a:p>
        </p:txBody>
      </p:sp>
      <p:grpSp>
        <p:nvGrpSpPr>
          <p:cNvPr id="7" name="Group 6">
            <a:extLst>
              <a:ext uri="{FF2B5EF4-FFF2-40B4-BE49-F238E27FC236}">
                <a16:creationId xmlns:a16="http://schemas.microsoft.com/office/drawing/2014/main" id="{5CDD7D60-4C53-C54E-C445-B65D36EFA9BD}"/>
              </a:ext>
            </a:extLst>
          </p:cNvPr>
          <p:cNvGrpSpPr/>
          <p:nvPr/>
        </p:nvGrpSpPr>
        <p:grpSpPr>
          <a:xfrm>
            <a:off x="4615564" y="473920"/>
            <a:ext cx="382041" cy="381855"/>
            <a:chOff x="4567242" y="918233"/>
            <a:chExt cx="382041" cy="381855"/>
          </a:xfrm>
          <a:solidFill>
            <a:schemeClr val="bg1"/>
          </a:solidFill>
        </p:grpSpPr>
        <p:sp>
          <p:nvSpPr>
            <p:cNvPr id="18" name="Freeform 127">
              <a:extLst>
                <a:ext uri="{FF2B5EF4-FFF2-40B4-BE49-F238E27FC236}">
                  <a16:creationId xmlns:a16="http://schemas.microsoft.com/office/drawing/2014/main" id="{FC1E2FF5-C185-4F02-3F4D-0A49B8DBEF2A}"/>
                </a:ext>
              </a:extLst>
            </p:cNvPr>
            <p:cNvSpPr/>
            <p:nvPr/>
          </p:nvSpPr>
          <p:spPr>
            <a:xfrm>
              <a:off x="4567242" y="918233"/>
              <a:ext cx="382041" cy="381855"/>
            </a:xfrm>
            <a:custGeom>
              <a:avLst/>
              <a:gdLst>
                <a:gd name="connsiteX0" fmla="*/ 0 w 1862629"/>
                <a:gd name="connsiteY0" fmla="*/ 660984 h 1861724"/>
                <a:gd name="connsiteX1" fmla="*/ 5439 w 1862629"/>
                <a:gd name="connsiteY1" fmla="*/ 612064 h 1861724"/>
                <a:gd name="connsiteX2" fmla="*/ 161744 w 1862629"/>
                <a:gd name="connsiteY2" fmla="*/ 251618 h 1861724"/>
                <a:gd name="connsiteX3" fmla="*/ 521770 w 1862629"/>
                <a:gd name="connsiteY3" fmla="*/ 22723 h 1861724"/>
                <a:gd name="connsiteX4" fmla="*/ 763629 w 1862629"/>
                <a:gd name="connsiteY4" fmla="*/ 3187 h 1861724"/>
                <a:gd name="connsiteX5" fmla="*/ 1341949 w 1862629"/>
                <a:gd name="connsiteY5" fmla="*/ 427479 h 1861724"/>
                <a:gd name="connsiteX6" fmla="*/ 1393898 w 1862629"/>
                <a:gd name="connsiteY6" fmla="*/ 756958 h 1861724"/>
                <a:gd name="connsiteX7" fmla="*/ 1247946 w 1862629"/>
                <a:gd name="connsiteY7" fmla="*/ 1127680 h 1861724"/>
                <a:gd name="connsiteX8" fmla="*/ 1243956 w 1862629"/>
                <a:gd name="connsiteY8" fmla="*/ 1133291 h 1861724"/>
                <a:gd name="connsiteX9" fmla="*/ 1249861 w 1862629"/>
                <a:gd name="connsiteY9" fmla="*/ 1139682 h 1861724"/>
                <a:gd name="connsiteX10" fmla="*/ 1351169 w 1862629"/>
                <a:gd name="connsiteY10" fmla="*/ 1241199 h 1861724"/>
                <a:gd name="connsiteX11" fmla="*/ 1364447 w 1862629"/>
                <a:gd name="connsiteY11" fmla="*/ 1245133 h 1861724"/>
                <a:gd name="connsiteX12" fmla="*/ 1504445 w 1862629"/>
                <a:gd name="connsiteY12" fmla="*/ 1285091 h 1861724"/>
                <a:gd name="connsiteX13" fmla="*/ 1818503 w 1862629"/>
                <a:gd name="connsiteY13" fmla="*/ 1599635 h 1861724"/>
                <a:gd name="connsiteX14" fmla="*/ 1852108 w 1862629"/>
                <a:gd name="connsiteY14" fmla="*/ 1758692 h 1861724"/>
                <a:gd name="connsiteX15" fmla="*/ 1725720 w 1862629"/>
                <a:gd name="connsiteY15" fmla="*/ 1860039 h 1861724"/>
                <a:gd name="connsiteX16" fmla="*/ 1719415 w 1862629"/>
                <a:gd name="connsiteY16" fmla="*/ 1861725 h 1861724"/>
                <a:gd name="connsiteX17" fmla="*/ 1694717 w 1862629"/>
                <a:gd name="connsiteY17" fmla="*/ 1861725 h 1861724"/>
                <a:gd name="connsiteX18" fmla="*/ 1688335 w 1862629"/>
                <a:gd name="connsiteY18" fmla="*/ 1860115 h 1861724"/>
                <a:gd name="connsiteX19" fmla="*/ 1597009 w 1862629"/>
                <a:gd name="connsiteY19" fmla="*/ 1815814 h 1861724"/>
                <a:gd name="connsiteX20" fmla="*/ 1553975 w 1862629"/>
                <a:gd name="connsiteY20" fmla="*/ 1772866 h 1861724"/>
                <a:gd name="connsiteX21" fmla="*/ 1289247 w 1862629"/>
                <a:gd name="connsiteY21" fmla="*/ 1508280 h 1861724"/>
                <a:gd name="connsiteX22" fmla="*/ 1245308 w 1862629"/>
                <a:gd name="connsiteY22" fmla="*/ 1364958 h 1861724"/>
                <a:gd name="connsiteX23" fmla="*/ 1240860 w 1862629"/>
                <a:gd name="connsiteY23" fmla="*/ 1350051 h 1861724"/>
                <a:gd name="connsiteX24" fmla="*/ 1140676 w 1862629"/>
                <a:gd name="connsiteY24" fmla="*/ 1250067 h 1861724"/>
                <a:gd name="connsiteX25" fmla="*/ 1133599 w 1862629"/>
                <a:gd name="connsiteY25" fmla="*/ 1243390 h 1861724"/>
                <a:gd name="connsiteX26" fmla="*/ 1125722 w 1862629"/>
                <a:gd name="connsiteY26" fmla="*/ 1249362 h 1861724"/>
                <a:gd name="connsiteX27" fmla="*/ 539458 w 1862629"/>
                <a:gd name="connsiteY27" fmla="*/ 1377331 h 1861724"/>
                <a:gd name="connsiteX28" fmla="*/ 160572 w 1862629"/>
                <a:gd name="connsiteY28" fmla="*/ 1143044 h 1861724"/>
                <a:gd name="connsiteX29" fmla="*/ 5448 w 1862629"/>
                <a:gd name="connsiteY29" fmla="*/ 783999 h 1861724"/>
                <a:gd name="connsiteX30" fmla="*/ 0 w 1862629"/>
                <a:gd name="connsiteY30" fmla="*/ 735069 h 1861724"/>
                <a:gd name="connsiteX31" fmla="*/ 0 w 1862629"/>
                <a:gd name="connsiteY31" fmla="*/ 660974 h 1861724"/>
                <a:gd name="connsiteX32" fmla="*/ 155400 w 1862629"/>
                <a:gd name="connsiteY32" fmla="*/ 698570 h 1861724"/>
                <a:gd name="connsiteX33" fmla="*/ 698897 w 1862629"/>
                <a:gd name="connsiteY33" fmla="*/ 1240809 h 1861724"/>
                <a:gd name="connsiteX34" fmla="*/ 1241031 w 1862629"/>
                <a:gd name="connsiteY34" fmla="*/ 698122 h 1861724"/>
                <a:gd name="connsiteX35" fmla="*/ 698002 w 1862629"/>
                <a:gd name="connsiteY35" fmla="*/ 155359 h 1861724"/>
                <a:gd name="connsiteX36" fmla="*/ 155400 w 1862629"/>
                <a:gd name="connsiteY36" fmla="*/ 698570 h 186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62629" h="1861724">
                  <a:moveTo>
                    <a:pt x="0" y="660984"/>
                  </a:moveTo>
                  <a:cubicBezTo>
                    <a:pt x="1800" y="644677"/>
                    <a:pt x="3400" y="628342"/>
                    <a:pt x="5439" y="612064"/>
                  </a:cubicBezTo>
                  <a:cubicBezTo>
                    <a:pt x="22327" y="476656"/>
                    <a:pt x="74352" y="356241"/>
                    <a:pt x="161744" y="251618"/>
                  </a:cubicBezTo>
                  <a:cubicBezTo>
                    <a:pt x="257299" y="137233"/>
                    <a:pt x="377609" y="60861"/>
                    <a:pt x="521770" y="22723"/>
                  </a:cubicBezTo>
                  <a:cubicBezTo>
                    <a:pt x="601123" y="1730"/>
                    <a:pt x="681809" y="-4547"/>
                    <a:pt x="763629" y="3187"/>
                  </a:cubicBezTo>
                  <a:cubicBezTo>
                    <a:pt x="1020213" y="27457"/>
                    <a:pt x="1242260" y="190220"/>
                    <a:pt x="1341949" y="427479"/>
                  </a:cubicBezTo>
                  <a:cubicBezTo>
                    <a:pt x="1386297" y="533025"/>
                    <a:pt x="1403661" y="643039"/>
                    <a:pt x="1393898" y="756958"/>
                  </a:cubicBezTo>
                  <a:cubicBezTo>
                    <a:pt x="1382077" y="894842"/>
                    <a:pt x="1332871" y="1018381"/>
                    <a:pt x="1247946" y="1127680"/>
                  </a:cubicBezTo>
                  <a:cubicBezTo>
                    <a:pt x="1246613" y="1129395"/>
                    <a:pt x="1245422" y="1131224"/>
                    <a:pt x="1243956" y="1133291"/>
                  </a:cubicBezTo>
                  <a:cubicBezTo>
                    <a:pt x="1246042" y="1135558"/>
                    <a:pt x="1247870" y="1137691"/>
                    <a:pt x="1249861" y="1139682"/>
                  </a:cubicBezTo>
                  <a:cubicBezTo>
                    <a:pt x="1283646" y="1173505"/>
                    <a:pt x="1317508" y="1207252"/>
                    <a:pt x="1351169" y="1241199"/>
                  </a:cubicBezTo>
                  <a:cubicBezTo>
                    <a:pt x="1355160" y="1245219"/>
                    <a:pt x="1358627" y="1246238"/>
                    <a:pt x="1364447" y="1245133"/>
                  </a:cubicBezTo>
                  <a:cubicBezTo>
                    <a:pt x="1417710" y="1235008"/>
                    <a:pt x="1465621" y="1246609"/>
                    <a:pt x="1504445" y="1285091"/>
                  </a:cubicBezTo>
                  <a:cubicBezTo>
                    <a:pt x="1609678" y="1389389"/>
                    <a:pt x="1714824" y="1493802"/>
                    <a:pt x="1818503" y="1599635"/>
                  </a:cubicBezTo>
                  <a:cubicBezTo>
                    <a:pt x="1862319" y="1644364"/>
                    <a:pt x="1873472" y="1699695"/>
                    <a:pt x="1852108" y="1758692"/>
                  </a:cubicBezTo>
                  <a:cubicBezTo>
                    <a:pt x="1830934" y="1817195"/>
                    <a:pt x="1787443" y="1850676"/>
                    <a:pt x="1725720" y="1860039"/>
                  </a:cubicBezTo>
                  <a:cubicBezTo>
                    <a:pt x="1723587" y="1860362"/>
                    <a:pt x="1721511" y="1861153"/>
                    <a:pt x="1719415" y="1861725"/>
                  </a:cubicBezTo>
                  <a:lnTo>
                    <a:pt x="1694717" y="1861725"/>
                  </a:lnTo>
                  <a:cubicBezTo>
                    <a:pt x="1692593" y="1861172"/>
                    <a:pt x="1690497" y="1860372"/>
                    <a:pt x="1688335" y="1860115"/>
                  </a:cubicBezTo>
                  <a:cubicBezTo>
                    <a:pt x="1652750" y="1855943"/>
                    <a:pt x="1622498" y="1840703"/>
                    <a:pt x="1597009" y="1815814"/>
                  </a:cubicBezTo>
                  <a:cubicBezTo>
                    <a:pt x="1582512" y="1801660"/>
                    <a:pt x="1568310" y="1787191"/>
                    <a:pt x="1553975" y="1772866"/>
                  </a:cubicBezTo>
                  <a:cubicBezTo>
                    <a:pt x="1465736" y="1684674"/>
                    <a:pt x="1377506" y="1596463"/>
                    <a:pt x="1289247" y="1508280"/>
                  </a:cubicBezTo>
                  <a:cubicBezTo>
                    <a:pt x="1249213" y="1468275"/>
                    <a:pt x="1235078" y="1420241"/>
                    <a:pt x="1245308" y="1364958"/>
                  </a:cubicBezTo>
                  <a:cubicBezTo>
                    <a:pt x="1246508" y="1358481"/>
                    <a:pt x="1245394" y="1354547"/>
                    <a:pt x="1240860" y="1350051"/>
                  </a:cubicBezTo>
                  <a:cubicBezTo>
                    <a:pt x="1207332" y="1316856"/>
                    <a:pt x="1174052" y="1283414"/>
                    <a:pt x="1140676" y="1250067"/>
                  </a:cubicBezTo>
                  <a:cubicBezTo>
                    <a:pt x="1138476" y="1247867"/>
                    <a:pt x="1136142" y="1245790"/>
                    <a:pt x="1133599" y="1243390"/>
                  </a:cubicBezTo>
                  <a:cubicBezTo>
                    <a:pt x="1130694" y="1245590"/>
                    <a:pt x="1128217" y="1247486"/>
                    <a:pt x="1125722" y="1249362"/>
                  </a:cubicBezTo>
                  <a:cubicBezTo>
                    <a:pt x="949852" y="1381598"/>
                    <a:pt x="754009" y="1425251"/>
                    <a:pt x="539458" y="1377331"/>
                  </a:cubicBezTo>
                  <a:cubicBezTo>
                    <a:pt x="386753" y="1343222"/>
                    <a:pt x="260575" y="1263192"/>
                    <a:pt x="160572" y="1143044"/>
                  </a:cubicBezTo>
                  <a:cubicBezTo>
                    <a:pt x="73800" y="1038793"/>
                    <a:pt x="22222" y="918769"/>
                    <a:pt x="5448" y="783999"/>
                  </a:cubicBezTo>
                  <a:cubicBezTo>
                    <a:pt x="3419" y="767721"/>
                    <a:pt x="1810" y="751386"/>
                    <a:pt x="0" y="735069"/>
                  </a:cubicBezTo>
                  <a:lnTo>
                    <a:pt x="0" y="660974"/>
                  </a:lnTo>
                  <a:close/>
                  <a:moveTo>
                    <a:pt x="155400" y="698570"/>
                  </a:moveTo>
                  <a:cubicBezTo>
                    <a:pt x="155705" y="998379"/>
                    <a:pt x="398802" y="1240914"/>
                    <a:pt x="698897" y="1240809"/>
                  </a:cubicBezTo>
                  <a:cubicBezTo>
                    <a:pt x="998030" y="1240704"/>
                    <a:pt x="1240955" y="997531"/>
                    <a:pt x="1241031" y="698122"/>
                  </a:cubicBezTo>
                  <a:cubicBezTo>
                    <a:pt x="1241108" y="398475"/>
                    <a:pt x="997668" y="155149"/>
                    <a:pt x="698002" y="155359"/>
                  </a:cubicBezTo>
                  <a:cubicBezTo>
                    <a:pt x="398202" y="155568"/>
                    <a:pt x="155096" y="398951"/>
                    <a:pt x="155400" y="698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grpSp>
          <p:nvGrpSpPr>
            <p:cNvPr id="19" name="Group 18">
              <a:extLst>
                <a:ext uri="{FF2B5EF4-FFF2-40B4-BE49-F238E27FC236}">
                  <a16:creationId xmlns:a16="http://schemas.microsoft.com/office/drawing/2014/main" id="{FEDF67D9-D0A7-E289-DE08-B27B8797C1F6}"/>
                </a:ext>
              </a:extLst>
            </p:cNvPr>
            <p:cNvGrpSpPr/>
            <p:nvPr/>
          </p:nvGrpSpPr>
          <p:grpSpPr>
            <a:xfrm>
              <a:off x="4668840" y="1015299"/>
              <a:ext cx="98552" cy="151162"/>
              <a:chOff x="5542254" y="4032233"/>
              <a:chExt cx="480488" cy="736987"/>
            </a:xfrm>
            <a:grpFill/>
          </p:grpSpPr>
          <p:sp>
            <p:nvSpPr>
              <p:cNvPr id="20" name="Freeform 129">
                <a:extLst>
                  <a:ext uri="{FF2B5EF4-FFF2-40B4-BE49-F238E27FC236}">
                    <a16:creationId xmlns:a16="http://schemas.microsoft.com/office/drawing/2014/main" id="{23958D4A-AC96-F0C7-0701-4A13371314D2}"/>
                  </a:ext>
                </a:extLst>
              </p:cNvPr>
              <p:cNvSpPr/>
              <p:nvPr/>
            </p:nvSpPr>
            <p:spPr>
              <a:xfrm>
                <a:off x="5891907" y="4032233"/>
                <a:ext cx="130835" cy="736987"/>
              </a:xfrm>
              <a:custGeom>
                <a:avLst/>
                <a:gdLst>
                  <a:gd name="connsiteX0" fmla="*/ 94555 w 130835"/>
                  <a:gd name="connsiteY0" fmla="*/ 0 h 736987"/>
                  <a:gd name="connsiteX1" fmla="*/ 130835 w 130835"/>
                  <a:gd name="connsiteY1" fmla="*/ 36281 h 736987"/>
                  <a:gd name="connsiteX2" fmla="*/ 130835 w 130835"/>
                  <a:gd name="connsiteY2" fmla="*/ 700707 h 736987"/>
                  <a:gd name="connsiteX3" fmla="*/ 94555 w 130835"/>
                  <a:gd name="connsiteY3" fmla="*/ 736987 h 736987"/>
                  <a:gd name="connsiteX4" fmla="*/ 36281 w 130835"/>
                  <a:gd name="connsiteY4" fmla="*/ 736987 h 736987"/>
                  <a:gd name="connsiteX5" fmla="*/ 0 w 130835"/>
                  <a:gd name="connsiteY5" fmla="*/ 700707 h 736987"/>
                  <a:gd name="connsiteX6" fmla="*/ 0 w 130835"/>
                  <a:gd name="connsiteY6" fmla="*/ 36281 h 736987"/>
                  <a:gd name="connsiteX7" fmla="*/ 36281 w 130835"/>
                  <a:gd name="connsiteY7" fmla="*/ 0 h 73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835" h="736987">
                    <a:moveTo>
                      <a:pt x="94555" y="0"/>
                    </a:moveTo>
                    <a:cubicBezTo>
                      <a:pt x="114592" y="0"/>
                      <a:pt x="130835" y="16243"/>
                      <a:pt x="130835" y="36281"/>
                    </a:cubicBezTo>
                    <a:lnTo>
                      <a:pt x="130835" y="700707"/>
                    </a:lnTo>
                    <a:cubicBezTo>
                      <a:pt x="130835" y="720744"/>
                      <a:pt x="114592" y="736987"/>
                      <a:pt x="94555" y="736987"/>
                    </a:cubicBezTo>
                    <a:lnTo>
                      <a:pt x="36281" y="736987"/>
                    </a:lnTo>
                    <a:cubicBezTo>
                      <a:pt x="16243" y="736987"/>
                      <a:pt x="0" y="720744"/>
                      <a:pt x="0" y="700707"/>
                    </a:cubicBezTo>
                    <a:lnTo>
                      <a:pt x="0" y="36281"/>
                    </a:lnTo>
                    <a:cubicBezTo>
                      <a:pt x="0" y="16243"/>
                      <a:pt x="16243" y="0"/>
                      <a:pt x="3628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22" name="Freeform 130">
                <a:extLst>
                  <a:ext uri="{FF2B5EF4-FFF2-40B4-BE49-F238E27FC236}">
                    <a16:creationId xmlns:a16="http://schemas.microsoft.com/office/drawing/2014/main" id="{A97896DD-3849-23FB-74D1-07C268AE6D58}"/>
                  </a:ext>
                </a:extLst>
              </p:cNvPr>
              <p:cNvSpPr/>
              <p:nvPr/>
            </p:nvSpPr>
            <p:spPr>
              <a:xfrm>
                <a:off x="5542254" y="4172174"/>
                <a:ext cx="130844" cy="597046"/>
              </a:xfrm>
              <a:custGeom>
                <a:avLst/>
                <a:gdLst>
                  <a:gd name="connsiteX0" fmla="*/ 94564 w 130844"/>
                  <a:gd name="connsiteY0" fmla="*/ 0 h 597046"/>
                  <a:gd name="connsiteX1" fmla="*/ 130845 w 130844"/>
                  <a:gd name="connsiteY1" fmla="*/ 36281 h 597046"/>
                  <a:gd name="connsiteX2" fmla="*/ 130845 w 130844"/>
                  <a:gd name="connsiteY2" fmla="*/ 560765 h 597046"/>
                  <a:gd name="connsiteX3" fmla="*/ 94564 w 130844"/>
                  <a:gd name="connsiteY3" fmla="*/ 597046 h 597046"/>
                  <a:gd name="connsiteX4" fmla="*/ 36281 w 130844"/>
                  <a:gd name="connsiteY4" fmla="*/ 597046 h 597046"/>
                  <a:gd name="connsiteX5" fmla="*/ 0 w 130844"/>
                  <a:gd name="connsiteY5" fmla="*/ 560765 h 597046"/>
                  <a:gd name="connsiteX6" fmla="*/ 0 w 130844"/>
                  <a:gd name="connsiteY6" fmla="*/ 36281 h 597046"/>
                  <a:gd name="connsiteX7" fmla="*/ 36281 w 130844"/>
                  <a:gd name="connsiteY7" fmla="*/ 0 h 59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844" h="597046">
                    <a:moveTo>
                      <a:pt x="94564" y="0"/>
                    </a:moveTo>
                    <a:cubicBezTo>
                      <a:pt x="114602" y="0"/>
                      <a:pt x="130845" y="16243"/>
                      <a:pt x="130845" y="36281"/>
                    </a:cubicBezTo>
                    <a:lnTo>
                      <a:pt x="130845" y="560765"/>
                    </a:lnTo>
                    <a:cubicBezTo>
                      <a:pt x="130845" y="580803"/>
                      <a:pt x="114602" y="597046"/>
                      <a:pt x="94564" y="597046"/>
                    </a:cubicBezTo>
                    <a:lnTo>
                      <a:pt x="36281" y="597046"/>
                    </a:lnTo>
                    <a:cubicBezTo>
                      <a:pt x="16243" y="597046"/>
                      <a:pt x="0" y="580803"/>
                      <a:pt x="0" y="560765"/>
                    </a:cubicBezTo>
                    <a:lnTo>
                      <a:pt x="0" y="36281"/>
                    </a:lnTo>
                    <a:cubicBezTo>
                      <a:pt x="0" y="16243"/>
                      <a:pt x="16243" y="0"/>
                      <a:pt x="3628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sp>
            <p:nvSpPr>
              <p:cNvPr id="23" name="Freeform 131">
                <a:extLst>
                  <a:ext uri="{FF2B5EF4-FFF2-40B4-BE49-F238E27FC236}">
                    <a16:creationId xmlns:a16="http://schemas.microsoft.com/office/drawing/2014/main" id="{5A5C5918-7E36-2939-B0A7-833DE8431FA7}"/>
                  </a:ext>
                </a:extLst>
              </p:cNvPr>
              <p:cNvSpPr/>
              <p:nvPr/>
            </p:nvSpPr>
            <p:spPr>
              <a:xfrm>
                <a:off x="5720124" y="4405279"/>
                <a:ext cx="130835" cy="363940"/>
              </a:xfrm>
              <a:custGeom>
                <a:avLst/>
                <a:gdLst>
                  <a:gd name="connsiteX0" fmla="*/ 94555 w 130835"/>
                  <a:gd name="connsiteY0" fmla="*/ 0 h 363940"/>
                  <a:gd name="connsiteX1" fmla="*/ 130835 w 130835"/>
                  <a:gd name="connsiteY1" fmla="*/ 36281 h 363940"/>
                  <a:gd name="connsiteX2" fmla="*/ 130835 w 130835"/>
                  <a:gd name="connsiteY2" fmla="*/ 327660 h 363940"/>
                  <a:gd name="connsiteX3" fmla="*/ 94555 w 130835"/>
                  <a:gd name="connsiteY3" fmla="*/ 363941 h 363940"/>
                  <a:gd name="connsiteX4" fmla="*/ 36281 w 130835"/>
                  <a:gd name="connsiteY4" fmla="*/ 363941 h 363940"/>
                  <a:gd name="connsiteX5" fmla="*/ 0 w 130835"/>
                  <a:gd name="connsiteY5" fmla="*/ 327660 h 363940"/>
                  <a:gd name="connsiteX6" fmla="*/ 0 w 130835"/>
                  <a:gd name="connsiteY6" fmla="*/ 36281 h 363940"/>
                  <a:gd name="connsiteX7" fmla="*/ 36281 w 130835"/>
                  <a:gd name="connsiteY7" fmla="*/ 0 h 36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835" h="363940">
                    <a:moveTo>
                      <a:pt x="94555" y="0"/>
                    </a:moveTo>
                    <a:cubicBezTo>
                      <a:pt x="114592" y="0"/>
                      <a:pt x="130835" y="16244"/>
                      <a:pt x="130835" y="36281"/>
                    </a:cubicBezTo>
                    <a:lnTo>
                      <a:pt x="130835" y="327660"/>
                    </a:lnTo>
                    <a:cubicBezTo>
                      <a:pt x="130835" y="347697"/>
                      <a:pt x="114592" y="363941"/>
                      <a:pt x="94555" y="363941"/>
                    </a:cubicBezTo>
                    <a:lnTo>
                      <a:pt x="36281" y="363941"/>
                    </a:lnTo>
                    <a:cubicBezTo>
                      <a:pt x="16243" y="363941"/>
                      <a:pt x="0" y="347697"/>
                      <a:pt x="0" y="327660"/>
                    </a:cubicBezTo>
                    <a:lnTo>
                      <a:pt x="0" y="36281"/>
                    </a:lnTo>
                    <a:cubicBezTo>
                      <a:pt x="0" y="16244"/>
                      <a:pt x="16243" y="0"/>
                      <a:pt x="3628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p:txBody>
          </p:sp>
        </p:grpSp>
      </p:grpSp>
      <p:sp>
        <p:nvSpPr>
          <p:cNvPr id="26" name="Oval 25">
            <a:extLst>
              <a:ext uri="{FF2B5EF4-FFF2-40B4-BE49-F238E27FC236}">
                <a16:creationId xmlns:a16="http://schemas.microsoft.com/office/drawing/2014/main" id="{EBDA058D-07D8-E232-3A83-126C0153773E}"/>
              </a:ext>
            </a:extLst>
          </p:cNvPr>
          <p:cNvSpPr/>
          <p:nvPr/>
        </p:nvSpPr>
        <p:spPr>
          <a:xfrm>
            <a:off x="401388" y="440875"/>
            <a:ext cx="457200" cy="4572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oppins SemiBold" panose="00000700000000000000" pitchFamily="2" charset="0"/>
                <a:ea typeface="+mn-ea"/>
                <a:cs typeface="Poppins SemiBold" panose="00000700000000000000" pitchFamily="2" charset="0"/>
              </a:rPr>
              <a:t>5</a:t>
            </a:r>
          </a:p>
        </p:txBody>
      </p:sp>
      <p:sp>
        <p:nvSpPr>
          <p:cNvPr id="3" name="Rectangle: Rounded Corners 2">
            <a:extLst>
              <a:ext uri="{FF2B5EF4-FFF2-40B4-BE49-F238E27FC236}">
                <a16:creationId xmlns:a16="http://schemas.microsoft.com/office/drawing/2014/main" id="{DF0AD2FE-9E68-BCB1-443C-38668C27756F}"/>
              </a:ext>
            </a:extLst>
          </p:cNvPr>
          <p:cNvSpPr/>
          <p:nvPr/>
        </p:nvSpPr>
        <p:spPr>
          <a:xfrm>
            <a:off x="9912338" y="1581878"/>
            <a:ext cx="1921689" cy="45285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sym typeface="Arial"/>
              </a:rPr>
              <a:t>Cyber Resilience Recovery</a:t>
            </a:r>
          </a:p>
        </p:txBody>
      </p:sp>
      <p:sp>
        <p:nvSpPr>
          <p:cNvPr id="4" name="TextBox 3">
            <a:extLst>
              <a:ext uri="{FF2B5EF4-FFF2-40B4-BE49-F238E27FC236}">
                <a16:creationId xmlns:a16="http://schemas.microsoft.com/office/drawing/2014/main" id="{12BA8AC3-3E5E-5AE7-F186-896C47F02A3C}"/>
              </a:ext>
            </a:extLst>
          </p:cNvPr>
          <p:cNvSpPr txBox="1"/>
          <p:nvPr/>
        </p:nvSpPr>
        <p:spPr>
          <a:xfrm>
            <a:off x="9912338" y="2164447"/>
            <a:ext cx="2028025" cy="46782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(MPUs) Protects by hardware a recovery application image allowing to restore the device to a known, trusted, and corruption-free state, in case of anomaly detection, suspicion of attack or attack.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The Cyber Resilience Recovery module also includes the automatic reboot of the chip with the recovery image when associated with an anomaly/attack detection system (local or remote).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oppins"/>
                <a:ea typeface="+mn-ea"/>
                <a:cs typeface="+mn-cs"/>
              </a:rPr>
              <a:t>It provides key components to meet NIST SP800-193 guidelines for platform firmware resiliency</a:t>
            </a:r>
          </a:p>
        </p:txBody>
      </p:sp>
    </p:spTree>
    <p:extLst>
      <p:ext uri="{BB962C8B-B14F-4D97-AF65-F5344CB8AC3E}">
        <p14:creationId xmlns:p14="http://schemas.microsoft.com/office/powerpoint/2010/main" val="351598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85D361-B094-064F-9EA5-9895CE3FA2C1}"/>
              </a:ext>
            </a:extLst>
          </p:cNvPr>
          <p:cNvSpPr/>
          <p:nvPr/>
        </p:nvSpPr>
        <p:spPr>
          <a:xfrm>
            <a:off x="0" y="0"/>
            <a:ext cx="12192000" cy="150368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endParaRPr>
          </a:p>
        </p:txBody>
      </p:sp>
      <p:graphicFrame>
        <p:nvGraphicFramePr>
          <p:cNvPr id="4" name="Table 3">
            <a:extLst>
              <a:ext uri="{FF2B5EF4-FFF2-40B4-BE49-F238E27FC236}">
                <a16:creationId xmlns:a16="http://schemas.microsoft.com/office/drawing/2014/main" id="{029D2BA4-7271-143A-50D4-8F7F61C67270}"/>
              </a:ext>
            </a:extLst>
          </p:cNvPr>
          <p:cNvGraphicFramePr>
            <a:graphicFrameLocks noGrp="1"/>
          </p:cNvGraphicFramePr>
          <p:nvPr>
            <p:extLst>
              <p:ext uri="{D42A27DB-BD31-4B8C-83A1-F6EECF244321}">
                <p14:modId xmlns:p14="http://schemas.microsoft.com/office/powerpoint/2010/main" val="3838623821"/>
              </p:ext>
            </p:extLst>
          </p:nvPr>
        </p:nvGraphicFramePr>
        <p:xfrm>
          <a:off x="406400" y="865217"/>
          <a:ext cx="11127999" cy="5390879"/>
        </p:xfrm>
        <a:graphic>
          <a:graphicData uri="http://schemas.openxmlformats.org/drawingml/2006/table">
            <a:tbl>
              <a:tblPr firstRow="1" bandRow="1">
                <a:tableStyleId>{5C22544A-7EE6-4342-B048-85BDC9FD1C3A}</a:tableStyleId>
              </a:tblPr>
              <a:tblGrid>
                <a:gridCol w="3225203">
                  <a:extLst>
                    <a:ext uri="{9D8B030D-6E8A-4147-A177-3AD203B41FA5}">
                      <a16:colId xmlns:a16="http://schemas.microsoft.com/office/drawing/2014/main" val="1547484375"/>
                    </a:ext>
                  </a:extLst>
                </a:gridCol>
                <a:gridCol w="605117">
                  <a:extLst>
                    <a:ext uri="{9D8B030D-6E8A-4147-A177-3AD203B41FA5}">
                      <a16:colId xmlns:a16="http://schemas.microsoft.com/office/drawing/2014/main" val="68254295"/>
                    </a:ext>
                  </a:extLst>
                </a:gridCol>
                <a:gridCol w="647575">
                  <a:extLst>
                    <a:ext uri="{9D8B030D-6E8A-4147-A177-3AD203B41FA5}">
                      <a16:colId xmlns:a16="http://schemas.microsoft.com/office/drawing/2014/main" val="3413620063"/>
                    </a:ext>
                  </a:extLst>
                </a:gridCol>
                <a:gridCol w="1411200">
                  <a:extLst>
                    <a:ext uri="{9D8B030D-6E8A-4147-A177-3AD203B41FA5}">
                      <a16:colId xmlns:a16="http://schemas.microsoft.com/office/drawing/2014/main" val="813129771"/>
                    </a:ext>
                  </a:extLst>
                </a:gridCol>
                <a:gridCol w="1309726">
                  <a:extLst>
                    <a:ext uri="{9D8B030D-6E8A-4147-A177-3AD203B41FA5}">
                      <a16:colId xmlns:a16="http://schemas.microsoft.com/office/drawing/2014/main" val="3019325142"/>
                    </a:ext>
                  </a:extLst>
                </a:gridCol>
                <a:gridCol w="1309726">
                  <a:extLst>
                    <a:ext uri="{9D8B030D-6E8A-4147-A177-3AD203B41FA5}">
                      <a16:colId xmlns:a16="http://schemas.microsoft.com/office/drawing/2014/main" val="3350981894"/>
                    </a:ext>
                  </a:extLst>
                </a:gridCol>
                <a:gridCol w="1309726">
                  <a:extLst>
                    <a:ext uri="{9D8B030D-6E8A-4147-A177-3AD203B41FA5}">
                      <a16:colId xmlns:a16="http://schemas.microsoft.com/office/drawing/2014/main" val="811770312"/>
                    </a:ext>
                  </a:extLst>
                </a:gridCol>
                <a:gridCol w="1309726">
                  <a:extLst>
                    <a:ext uri="{9D8B030D-6E8A-4147-A177-3AD203B41FA5}">
                      <a16:colId xmlns:a16="http://schemas.microsoft.com/office/drawing/2014/main" val="2362810193"/>
                    </a:ext>
                  </a:extLst>
                </a:gridCol>
              </a:tblGrid>
              <a:tr h="336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SemiBold" panose="00000700000000000000" pitchFamily="2" charset="0"/>
                        </a:rPr>
                        <a:t>Supported Protections</a:t>
                      </a:r>
                    </a:p>
                  </a:txBody>
                  <a:tcPr marL="81069" marR="81069" marT="40534" marB="40534" anchor="ctr">
                    <a:solidFill>
                      <a:schemeClr val="tx2">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panose="00000500000000000000" pitchFamily="2" charset="0"/>
                        </a:rPr>
                        <a:t>K65</a:t>
                      </a:r>
                    </a:p>
                  </a:txBody>
                  <a:tcPr marL="81069" marR="81069" marT="40534" marB="40534" anchor="ctr">
                    <a:solidFill>
                      <a:schemeClr val="bg1">
                        <a:lumMod val="65000"/>
                      </a:schemeClr>
                    </a:solidFill>
                  </a:tcPr>
                </a:tc>
                <a:tc>
                  <a:txBody>
                    <a:bodyPr/>
                    <a:lstStyle/>
                    <a:p>
                      <a:pPr algn="ctr"/>
                      <a:r>
                        <a:rPr lang="en-US" sz="1050">
                          <a:solidFill>
                            <a:schemeClr val="bg1"/>
                          </a:solidFill>
                          <a:latin typeface="+mj-lt"/>
                          <a:cs typeface="Poppins" panose="00000500000000000000" pitchFamily="2" charset="0"/>
                        </a:rPr>
                        <a:t>K81</a:t>
                      </a:r>
                    </a:p>
                  </a:txBody>
                  <a:tcPr marL="81069" marR="81069" marT="40534" marB="40534" anchor="ctr">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panose="00000500000000000000" pitchFamily="2" charset="0"/>
                        </a:rPr>
                        <a:t>MCX A1x</a:t>
                      </a:r>
                    </a:p>
                  </a:txBody>
                  <a:tcPr marL="81069" marR="81069" marT="40534" marB="40534"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panose="00000500000000000000" pitchFamily="2" charset="0"/>
                        </a:rPr>
                        <a:t>LPC55S6x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panose="00000500000000000000" pitchFamily="2" charset="0"/>
                        </a:rPr>
                        <a:t>LPC55S2x</a:t>
                      </a:r>
                    </a:p>
                  </a:txBody>
                  <a:tcPr marL="81069" marR="81069" marT="40534" marB="40534"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panose="00000500000000000000" pitchFamily="2" charset="0"/>
                        </a:rPr>
                        <a:t>LPC55S1x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panose="00000500000000000000" pitchFamily="2" charset="0"/>
                        </a:rPr>
                        <a:t>LPC55S0x</a:t>
                      </a:r>
                    </a:p>
                  </a:txBody>
                  <a:tcPr marL="81069" marR="81069" marT="40534" marB="40534"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panose="00000500000000000000" pitchFamily="2" charset="0"/>
                        </a:rPr>
                        <a:t>LPC55S3x</a:t>
                      </a:r>
                    </a:p>
                  </a:txBody>
                  <a:tcPr marL="81069" marR="81069" marT="40534" marB="40534"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latin typeface="+mj-lt"/>
                          <a:cs typeface="Poppins" panose="00000500000000000000" pitchFamily="2" charset="0"/>
                        </a:rPr>
                        <a:t>MCX N</a:t>
                      </a:r>
                    </a:p>
                  </a:txBody>
                  <a:tcPr marL="81069" marR="81069" marT="40534" marB="40534" anchor="ctr">
                    <a:solidFill>
                      <a:schemeClr val="accent3"/>
                    </a:solidFill>
                  </a:tcPr>
                </a:tc>
                <a:extLst>
                  <a:ext uri="{0D108BD9-81ED-4DB2-BD59-A6C34878D82A}">
                    <a16:rowId xmlns:a16="http://schemas.microsoft.com/office/drawing/2014/main" val="2889556196"/>
                  </a:ext>
                </a:extLst>
              </a:tr>
              <a:tr h="298528">
                <a:tc>
                  <a:txBody>
                    <a:bodyPr/>
                    <a:lstStyle/>
                    <a:p>
                      <a:r>
                        <a:rPr lang="en-US" sz="900">
                          <a:solidFill>
                            <a:schemeClr val="tx1"/>
                          </a:solidFill>
                          <a:latin typeface="+mn-lt"/>
                          <a:cs typeface="Poppins" panose="00000500000000000000" pitchFamily="2" charset="0"/>
                        </a:rPr>
                        <a:t>Encrypted install of FW/keys  (manufacturing)</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1069" marR="81069" marT="40534" marB="40534" anchor="ctr">
                    <a:solidFill>
                      <a:schemeClr val="bg1"/>
                    </a:solidFill>
                  </a:tcPr>
                </a:tc>
                <a:extLst>
                  <a:ext uri="{0D108BD9-81ED-4DB2-BD59-A6C34878D82A}">
                    <a16:rowId xmlns:a16="http://schemas.microsoft.com/office/drawing/2014/main" val="418459140"/>
                  </a:ext>
                </a:extLst>
              </a:tr>
              <a:tr h="413743">
                <a:tc>
                  <a:txBody>
                    <a:bodyPr/>
                    <a:lstStyle/>
                    <a:p>
                      <a:r>
                        <a:rPr lang="en-US" sz="900">
                          <a:solidFill>
                            <a:schemeClr val="tx1"/>
                          </a:solidFill>
                          <a:latin typeface="+mn-lt"/>
                          <a:cs typeface="Poppins" panose="00000500000000000000" pitchFamily="2" charset="0"/>
                        </a:rPr>
                        <a:t>Secure boot/initialization </a:t>
                      </a:r>
                    </a:p>
                    <a:p>
                      <a:r>
                        <a:rPr lang="en-US" sz="900">
                          <a:solidFill>
                            <a:schemeClr val="tx1"/>
                          </a:solidFill>
                          <a:latin typeface="+mn-lt"/>
                          <a:cs typeface="Poppins" panose="00000500000000000000" pitchFamily="2" charset="0"/>
                        </a:rPr>
                        <a:t>(Enc boot./Fast mode/PQ-secure mode)</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a:endParaRPr>
                    </a:p>
                  </a:txBody>
                  <a:tcPr marL="81069" marR="81069" marT="40534" marB="40534" anchor="ctr">
                    <a:solidFill>
                      <a:schemeClr val="bg2"/>
                    </a:solidFill>
                  </a:tcPr>
                </a:tc>
                <a:tc>
                  <a:txBody>
                    <a:bodyPr/>
                    <a:lstStyle/>
                    <a:p>
                      <a:pPr lvl="0" algn="ctr">
                        <a:lnSpc>
                          <a:spcPct val="100000"/>
                        </a:lnSpc>
                        <a:spcBef>
                          <a:spcPts val="0"/>
                        </a:spcBef>
                        <a:spcAft>
                          <a:spcPts val="0"/>
                        </a:spcAft>
                        <a:buNone/>
                      </a:pPr>
                      <a:r>
                        <a:rPr kumimoji="0" lang="en-US" sz="900" b="0" i="0" u="none" strike="noStrike" kern="1200" cap="none" spc="0" normalizeH="0" baseline="0" noProof="0">
                          <a:ln>
                            <a:noFill/>
                          </a:ln>
                          <a:solidFill>
                            <a:schemeClr val="tx1"/>
                          </a:solidFill>
                          <a:effectLst/>
                          <a:uLnTx/>
                          <a:uFillTx/>
                          <a:cs typeface="Poppins" panose="00000500000000000000" pitchFamily="2" charset="0"/>
                        </a:rPr>
                        <a:t>■ </a:t>
                      </a:r>
                      <a:r>
                        <a:rPr lang="en-US" sz="900" b="0" i="0" u="none" strike="noStrike" kern="1200" cap="none" spc="0" normalizeH="0" baseline="0" noProof="0">
                          <a:ln>
                            <a:noFill/>
                          </a:ln>
                          <a:solidFill>
                            <a:schemeClr val="tx1"/>
                          </a:solidFill>
                          <a:effectLst/>
                          <a:uLnTx/>
                          <a:uFillTx/>
                          <a:latin typeface="+mn-lt"/>
                        </a:rPr>
                        <a:t>OEM bootloader locked in FLASH </a:t>
                      </a:r>
                    </a:p>
                  </a:txBody>
                  <a:tcPr marL="81069" marR="81069" marT="40534" marB="40534"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rPr>
                        <a:t>√(√/</a:t>
                      </a:r>
                      <a:r>
                        <a:rPr lang="en-US" sz="900" b="0" i="0" u="none" strike="noStrike" kern="1200" cap="none" spc="0" normalizeH="0" baseline="0" noProof="0">
                          <a:ln>
                            <a:noFill/>
                          </a:ln>
                          <a:solidFill>
                            <a:schemeClr val="tx1"/>
                          </a:solidFill>
                          <a:effectLst/>
                          <a:uLnTx/>
                          <a:uFillTx/>
                          <a:latin typeface="+mn-lt"/>
                          <a:ea typeface="+mn-ea"/>
                          <a:cs typeface="Poppins"/>
                        </a:rPr>
                        <a:t>√/√</a:t>
                      </a:r>
                      <a:r>
                        <a:rPr kumimoji="0" lang="en-US" sz="900" b="0" i="0" u="none" strike="noStrike" kern="1200" cap="none" spc="0" normalizeH="0" baseline="0" noProof="0">
                          <a:ln>
                            <a:noFill/>
                          </a:ln>
                          <a:solidFill>
                            <a:schemeClr val="tx1"/>
                          </a:solidFill>
                          <a:effectLst/>
                          <a:uLnTx/>
                          <a:uFillTx/>
                          <a:latin typeface="+mn-lt"/>
                          <a:ea typeface="+mn-ea"/>
                          <a:cs typeface="+mn-cs"/>
                        </a:rPr>
                        <a:t> </a:t>
                      </a: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r>
                        <a:rPr lang="en-US" sz="900">
                          <a:solidFill>
                            <a:schemeClr val="tx1"/>
                          </a:solidFill>
                          <a:latin typeface="+mn-lt"/>
                          <a:cs typeface="Poppins" panose="00000500000000000000" pitchFamily="2" charset="0"/>
                        </a:rPr>
                        <a:t>S]</a:t>
                      </a:r>
                      <a:r>
                        <a:rPr lang="en-US" sz="900" baseline="30000">
                          <a:solidFill>
                            <a:schemeClr val="tx1"/>
                          </a:solidFill>
                          <a:latin typeface="+mn-lt"/>
                          <a:cs typeface="Poppins" panose="00000500000000000000" pitchFamily="2" charset="0"/>
                        </a:rPr>
                        <a:t>1</a:t>
                      </a: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rPr>
                        <a:t>√(√/</a:t>
                      </a:r>
                      <a:r>
                        <a:rPr lang="en-US" sz="900" b="0" i="0" u="none" strike="noStrike" kern="1200" cap="none" spc="0" normalizeH="0" baseline="0" noProof="0">
                          <a:ln>
                            <a:noFill/>
                          </a:ln>
                          <a:solidFill>
                            <a:schemeClr val="tx1"/>
                          </a:solidFill>
                          <a:effectLst/>
                          <a:uLnTx/>
                          <a:uFillTx/>
                          <a:latin typeface="+mn-lt"/>
                          <a:ea typeface="+mn-ea"/>
                          <a:cs typeface="Poppins"/>
                        </a:rPr>
                        <a:t>√/√</a:t>
                      </a:r>
                      <a:r>
                        <a:rPr kumimoji="0" lang="en-US" sz="900" b="0" i="0" u="none" strike="noStrike" kern="1200" cap="none" spc="0" normalizeH="0" baseline="0" noProof="0">
                          <a:ln>
                            <a:noFill/>
                          </a:ln>
                          <a:solidFill>
                            <a:schemeClr val="tx1"/>
                          </a:solidFill>
                          <a:effectLst/>
                          <a:uLnTx/>
                          <a:uFillTx/>
                          <a:latin typeface="+mn-lt"/>
                          <a:ea typeface="+mn-ea"/>
                          <a:cs typeface="+mn-cs"/>
                        </a:rPr>
                        <a:t> </a:t>
                      </a: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r>
                        <a:rPr lang="en-US" sz="900">
                          <a:solidFill>
                            <a:schemeClr val="tx1"/>
                          </a:solidFill>
                          <a:latin typeface="+mn-lt"/>
                          <a:cs typeface="Poppins" panose="00000500000000000000" pitchFamily="2" charset="0"/>
                        </a:rPr>
                        <a:t>S]</a:t>
                      </a:r>
                      <a:r>
                        <a:rPr lang="en-US" sz="900" baseline="30000">
                          <a:solidFill>
                            <a:schemeClr val="tx1"/>
                          </a:solidFill>
                          <a:latin typeface="+mn-lt"/>
                          <a:cs typeface="Poppins" panose="00000500000000000000" pitchFamily="2" charset="0"/>
                        </a:rPr>
                        <a:t>1</a:t>
                      </a: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1069" marR="81069" marT="40534" marB="40534" anchor="ctr">
                    <a:solidFill>
                      <a:schemeClr val="bg2"/>
                    </a:solidFill>
                  </a:tcPr>
                </a:tc>
                <a:extLst>
                  <a:ext uri="{0D108BD9-81ED-4DB2-BD59-A6C34878D82A}">
                    <a16:rowId xmlns:a16="http://schemas.microsoft.com/office/drawing/2014/main" val="2938611621"/>
                  </a:ext>
                </a:extLst>
              </a:tr>
              <a:tr h="194662">
                <a:tc>
                  <a:txBody>
                    <a:bodyPr/>
                    <a:lstStyle/>
                    <a:p>
                      <a:r>
                        <a:rPr lang="en-US" sz="900">
                          <a:solidFill>
                            <a:schemeClr val="tx1"/>
                          </a:solidFill>
                          <a:latin typeface="+mn-lt"/>
                          <a:cs typeface="Poppins" panose="00000500000000000000" pitchFamily="2" charset="0"/>
                        </a:rPr>
                        <a:t>Secure update</a:t>
                      </a:r>
                      <a:r>
                        <a:rPr lang="en-US" sz="900" baseline="30000">
                          <a:solidFill>
                            <a:schemeClr val="tx1"/>
                          </a:solidFill>
                          <a:latin typeface="+mn-lt"/>
                          <a:cs typeface="Poppins" panose="00000500000000000000" pitchFamily="2" charset="0"/>
                        </a:rPr>
                        <a:t>3</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cs typeface="Poppins" panose="00000500000000000000" pitchFamily="2" charset="0"/>
                        </a:rPr>
                        <a:t>■ </a:t>
                      </a:r>
                      <a:r>
                        <a:rPr lang="en-US" sz="900" b="0" i="0" u="none" strike="noStrike" kern="1200" cap="none" spc="0" normalizeH="0" baseline="0" noProof="0">
                          <a:ln>
                            <a:noFill/>
                          </a:ln>
                          <a:solidFill>
                            <a:schemeClr val="tx1"/>
                          </a:solidFill>
                          <a:effectLst/>
                          <a:uLnTx/>
                          <a:uFillTx/>
                          <a:latin typeface="+mn-lt"/>
                        </a:rPr>
                        <a:t>OEM update FW locked in FLASH </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extLst>
                  <a:ext uri="{0D108BD9-81ED-4DB2-BD59-A6C34878D82A}">
                    <a16:rowId xmlns:a16="http://schemas.microsoft.com/office/drawing/2014/main" val="648334243"/>
                  </a:ext>
                </a:extLst>
              </a:tr>
              <a:tr h="194662">
                <a:tc>
                  <a:txBody>
                    <a:bodyPr/>
                    <a:lstStyle/>
                    <a:p>
                      <a:r>
                        <a:rPr lang="en-US" sz="900">
                          <a:solidFill>
                            <a:schemeClr val="tx1"/>
                          </a:solidFill>
                          <a:latin typeface="+mn-lt"/>
                          <a:cs typeface="Poppins" panose="00000500000000000000" pitchFamily="2" charset="0"/>
                        </a:rPr>
                        <a:t>Secure debug &amp; configuration</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a:t>
                      </a:r>
                    </a:p>
                  </a:txBody>
                  <a:tcPr marL="81069" marR="81069" marT="40534" marB="40534" anchor="ctr">
                    <a:solidFill>
                      <a:schemeClr val="bg2"/>
                    </a:solidFill>
                  </a:tcPr>
                </a:tc>
                <a:extLst>
                  <a:ext uri="{0D108BD9-81ED-4DB2-BD59-A6C34878D82A}">
                    <a16:rowId xmlns:a16="http://schemas.microsoft.com/office/drawing/2014/main" val="3914504307"/>
                  </a:ext>
                </a:extLst>
              </a:tr>
              <a:tr h="194662">
                <a:tc>
                  <a:txBody>
                    <a:bodyPr/>
                    <a:lstStyle/>
                    <a:p>
                      <a:r>
                        <a:rPr lang="en-US" sz="900">
                          <a:solidFill>
                            <a:schemeClr val="tx1"/>
                          </a:solidFill>
                          <a:latin typeface="+mn-lt"/>
                          <a:cs typeface="Poppins" panose="00000500000000000000" pitchFamily="2" charset="0"/>
                        </a:rPr>
                        <a:t>Device origin attestation</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extLst>
                  <a:ext uri="{0D108BD9-81ED-4DB2-BD59-A6C34878D82A}">
                    <a16:rowId xmlns:a16="http://schemas.microsoft.com/office/drawing/2014/main" val="1415263579"/>
                  </a:ext>
                </a:extLst>
              </a:tr>
              <a:tr h="276580">
                <a:tc>
                  <a:txBody>
                    <a:bodyPr/>
                    <a:lstStyle/>
                    <a:p>
                      <a:r>
                        <a:rPr lang="en-US" sz="900" baseline="0">
                          <a:solidFill>
                            <a:schemeClr val="tx1"/>
                          </a:solidFill>
                          <a:latin typeface="+mn-lt"/>
                          <a:cs typeface="Poppins" panose="00000500000000000000" pitchFamily="2" charset="0"/>
                        </a:rPr>
                        <a:t>Enhanced support Device origin/Identity</a:t>
                      </a:r>
                    </a:p>
                    <a:p>
                      <a:r>
                        <a:rPr lang="en-US" sz="900" baseline="0">
                          <a:solidFill>
                            <a:schemeClr val="tx1"/>
                          </a:solidFill>
                          <a:latin typeface="+mn-lt"/>
                          <a:cs typeface="Poppins" panose="00000500000000000000" pitchFamily="2" charset="0"/>
                        </a:rPr>
                        <a:t>(Factory programmed unique keys –FPUK- or PUF)</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PUF</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PUF</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PUF</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PUF</a:t>
                      </a:r>
                    </a:p>
                  </a:txBody>
                  <a:tcPr marL="81069" marR="81069" marT="40534" marB="40534" anchor="ctr">
                    <a:solidFill>
                      <a:schemeClr val="bg2"/>
                    </a:solidFill>
                  </a:tcPr>
                </a:tc>
                <a:extLst>
                  <a:ext uri="{0D108BD9-81ED-4DB2-BD59-A6C34878D82A}">
                    <a16:rowId xmlns:a16="http://schemas.microsoft.com/office/drawing/2014/main" val="1993487724"/>
                  </a:ext>
                </a:extLst>
              </a:tr>
              <a:tr h="194662">
                <a:tc>
                  <a:txBody>
                    <a:bodyPr/>
                    <a:lstStyle/>
                    <a:p>
                      <a:r>
                        <a:rPr lang="en-US" sz="900" baseline="0" dirty="0">
                          <a:solidFill>
                            <a:schemeClr val="tx1"/>
                          </a:solidFill>
                          <a:latin typeface="+mn-lt"/>
                          <a:cs typeface="Poppins" panose="00000500000000000000" pitchFamily="2" charset="0"/>
                        </a:rPr>
                        <a:t>Remote Key Install/Management (EdgeLock 2GO)</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0" lang="en-US" sz="900" b="0" i="0" u="none" strike="noStrike" kern="1200" cap="none" spc="0" normalizeH="0" baseline="30000" noProof="0" dirty="0">
                          <a:ln>
                            <a:noFill/>
                          </a:ln>
                          <a:solidFill>
                            <a:srgbClr val="000000"/>
                          </a:solidFill>
                          <a:effectLst/>
                          <a:uLnTx/>
                          <a:uFillTx/>
                          <a:latin typeface="+mn-lt"/>
                          <a:ea typeface="+mn-ea"/>
                          <a:cs typeface="Arial" panose="020B0604020202020204" pitchFamily="34" charset="0"/>
                        </a:rPr>
                        <a:t> 7</a:t>
                      </a:r>
                      <a:endParaRPr kumimoji="0" lang="en-US" sz="900" b="0" i="0" u="none" strike="noStrike" kern="1200" cap="none" spc="0" normalizeH="0" baseline="30000" noProof="0" dirty="0">
                        <a:ln>
                          <a:noFill/>
                        </a:ln>
                        <a:solidFill>
                          <a:srgbClr val="000000"/>
                        </a:solidFill>
                        <a:effectLst/>
                        <a:uLnTx/>
                        <a:uFillTx/>
                        <a:latin typeface="+mn-lt"/>
                        <a:ea typeface="+mn-ea"/>
                        <a:cs typeface="Poppins" panose="00000500000000000000" pitchFamily="2" charset="0"/>
                      </a:endParaRPr>
                    </a:p>
                  </a:txBody>
                  <a:tcPr marL="81069" marR="81069" marT="40534" marB="40534" anchor="ctr">
                    <a:solidFill>
                      <a:schemeClr val="bg1"/>
                    </a:solidFill>
                  </a:tcPr>
                </a:tc>
                <a:extLst>
                  <a:ext uri="{0D108BD9-81ED-4DB2-BD59-A6C34878D82A}">
                    <a16:rowId xmlns:a16="http://schemas.microsoft.com/office/drawing/2014/main" val="2437992346"/>
                  </a:ext>
                </a:extLst>
              </a:tr>
              <a:tr h="194662">
                <a:tc>
                  <a:txBody>
                    <a:bodyPr/>
                    <a:lstStyle/>
                    <a:p>
                      <a:r>
                        <a:rPr lang="en-US" sz="900">
                          <a:solidFill>
                            <a:schemeClr val="tx1"/>
                          </a:solidFill>
                          <a:latin typeface="+mn-lt"/>
                          <a:cs typeface="Poppins" panose="00000500000000000000" pitchFamily="2" charset="0"/>
                        </a:rPr>
                        <a:t>Measured boot</a:t>
                      </a:r>
                      <a:r>
                        <a:rPr lang="en-US" sz="900" baseline="30000">
                          <a:solidFill>
                            <a:schemeClr val="tx1"/>
                          </a:solidFill>
                          <a:latin typeface="+mn-lt"/>
                          <a:cs typeface="Poppins" panose="00000500000000000000" pitchFamily="2" charset="0"/>
                        </a:rPr>
                        <a:t>2</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 (DICE)</a:t>
                      </a:r>
                    </a:p>
                  </a:txBody>
                  <a:tcPr marL="81069" marR="81069" marT="40534" marB="40534"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1x only (DICE)</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(DICE)</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(DICE)</a:t>
                      </a:r>
                    </a:p>
                  </a:txBody>
                  <a:tcPr marL="81069" marR="81069" marT="40534" marB="40534" anchor="ctr">
                    <a:solidFill>
                      <a:schemeClr val="bg2"/>
                    </a:solidFill>
                  </a:tcPr>
                </a:tc>
                <a:extLst>
                  <a:ext uri="{0D108BD9-81ED-4DB2-BD59-A6C34878D82A}">
                    <a16:rowId xmlns:a16="http://schemas.microsoft.com/office/drawing/2014/main" val="3412888279"/>
                  </a:ext>
                </a:extLst>
              </a:tr>
              <a:tr h="194662">
                <a:tc>
                  <a:txBody>
                    <a:bodyPr/>
                    <a:lstStyle/>
                    <a:p>
                      <a:r>
                        <a:rPr lang="en-US" sz="900">
                          <a:solidFill>
                            <a:schemeClr val="tx1"/>
                          </a:solidFill>
                          <a:latin typeface="+mn-lt"/>
                          <a:cs typeface="Poppins" panose="00000500000000000000" pitchFamily="2" charset="0"/>
                        </a:rPr>
                        <a:t>SW Attestation at runtime</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N/A</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N/A</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Arial"/>
                        </a:rPr>
                        <a:t>■ (</a:t>
                      </a:r>
                      <a:r>
                        <a:rPr kumimoji="0" lang="en-US" sz="900" b="0" i="0" u="none" strike="noStrike" kern="1200" cap="none" spc="0" normalizeH="0" baseline="0" noProof="0" dirty="0">
                          <a:ln>
                            <a:noFill/>
                          </a:ln>
                          <a:solidFill>
                            <a:schemeClr val="tx1"/>
                          </a:solidFill>
                          <a:effectLst/>
                          <a:uLnTx/>
                          <a:uFillTx/>
                          <a:latin typeface="+mn-lt"/>
                          <a:ea typeface="+mn-ea"/>
                          <a:cs typeface="Poppins" panose="00000500000000000000" pitchFamily="2" charset="0"/>
                        </a:rPr>
                        <a:t>6x only, TEE)</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a:ea typeface="+mn-ea"/>
                          <a:cs typeface="Poppins"/>
                        </a:rPr>
                        <a:t> </a:t>
                      </a:r>
                      <a:r>
                        <a:rPr kumimoji="0" lang="en-US" sz="900" b="0" i="0" u="none" strike="noStrike" kern="1200" cap="none" spc="0" normalizeH="0" baseline="0" noProof="0" dirty="0">
                          <a:ln>
                            <a:noFill/>
                          </a:ln>
                          <a:solidFill>
                            <a:srgbClr val="000000"/>
                          </a:solidFill>
                          <a:effectLst/>
                          <a:uLnTx/>
                          <a:uFillTx/>
                          <a:latin typeface="Poppins"/>
                          <a:ea typeface="+mn-ea"/>
                          <a:cs typeface="Arial"/>
                        </a:rPr>
                        <a:t>■ (</a:t>
                      </a:r>
                      <a:r>
                        <a:rPr kumimoji="0" lang="en-US" sz="900" b="0" i="0" u="none" strike="noStrike" kern="1200" cap="none" spc="0" normalizeH="0" baseline="0" noProof="0" dirty="0">
                          <a:ln>
                            <a:noFill/>
                          </a:ln>
                          <a:solidFill>
                            <a:srgbClr val="000000"/>
                          </a:solidFill>
                          <a:effectLst/>
                          <a:uLnTx/>
                          <a:uFillTx/>
                          <a:latin typeface="Poppins"/>
                          <a:ea typeface="+mn-ea"/>
                          <a:cs typeface="Poppins"/>
                        </a:rPr>
                        <a:t>TEE)</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a:rPr>
                        <a:t> </a:t>
                      </a:r>
                      <a:r>
                        <a:rPr kumimoji="0" lang="en-US" sz="900" b="0" i="0" u="none" strike="noStrike" kern="1200" cap="none" spc="0" normalizeH="0" baseline="0" noProof="0">
                          <a:ln>
                            <a:noFill/>
                          </a:ln>
                          <a:solidFill>
                            <a:srgbClr val="000000"/>
                          </a:solidFill>
                          <a:effectLst/>
                          <a:uLnTx/>
                          <a:uFillTx/>
                          <a:latin typeface="Poppins"/>
                          <a:ea typeface="+mn-ea"/>
                          <a:cs typeface="Arial"/>
                        </a:rPr>
                        <a:t>■ (</a:t>
                      </a:r>
                      <a:r>
                        <a:rPr kumimoji="0" lang="en-US" sz="900" b="0" i="0" u="none" strike="noStrike" kern="1200" cap="none" spc="0" normalizeH="0" baseline="0" noProof="0">
                          <a:ln>
                            <a:noFill/>
                          </a:ln>
                          <a:solidFill>
                            <a:srgbClr val="000000"/>
                          </a:solidFill>
                          <a:effectLst/>
                          <a:uLnTx/>
                          <a:uFillTx/>
                          <a:latin typeface="Poppins"/>
                          <a:ea typeface="+mn-ea"/>
                          <a:cs typeface="Poppins"/>
                        </a:rPr>
                        <a:t>TEE)</a:t>
                      </a:r>
                      <a:endParaRPr kumimoji="0" lang="en-US" sz="900" b="0" i="0" u="none" strike="noStrike" kern="1200" cap="none" spc="0" normalizeH="0" baseline="0" noProof="0" dirty="0">
                        <a:ln>
                          <a:noFill/>
                        </a:ln>
                        <a:solidFill>
                          <a:srgbClr val="000000"/>
                        </a:solidFill>
                        <a:effectLst/>
                        <a:uLnTx/>
                        <a:uFillTx/>
                        <a:latin typeface="Poppins"/>
                        <a:ea typeface="+mn-ea"/>
                        <a:cs typeface="Poppins"/>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a:ea typeface="+mn-ea"/>
                          <a:cs typeface="Poppins"/>
                        </a:rPr>
                        <a:t> </a:t>
                      </a:r>
                      <a:r>
                        <a:rPr kumimoji="0" lang="en-US" sz="900" b="0" i="0" u="none" strike="noStrike" kern="1200" cap="none" spc="0" normalizeH="0" baseline="0" noProof="0" dirty="0">
                          <a:ln>
                            <a:noFill/>
                          </a:ln>
                          <a:solidFill>
                            <a:srgbClr val="000000"/>
                          </a:solidFill>
                          <a:effectLst/>
                          <a:uLnTx/>
                          <a:uFillTx/>
                          <a:latin typeface="Poppins"/>
                          <a:ea typeface="+mn-ea"/>
                          <a:cs typeface="Arial"/>
                        </a:rPr>
                        <a:t>■ (</a:t>
                      </a:r>
                      <a:r>
                        <a:rPr kumimoji="0" lang="en-US" sz="900" b="0" i="0" u="none" strike="noStrike" kern="1200" cap="none" spc="0" normalizeH="0" baseline="0" noProof="0" dirty="0">
                          <a:ln>
                            <a:noFill/>
                          </a:ln>
                          <a:solidFill>
                            <a:srgbClr val="000000"/>
                          </a:solidFill>
                          <a:effectLst/>
                          <a:uLnTx/>
                          <a:uFillTx/>
                          <a:latin typeface="Poppins"/>
                          <a:ea typeface="+mn-ea"/>
                          <a:cs typeface="Poppins"/>
                        </a:rPr>
                        <a:t>TEE)</a:t>
                      </a:r>
                    </a:p>
                  </a:txBody>
                  <a:tcPr marL="81069" marR="81069" marT="40534" marB="40534" anchor="ctr">
                    <a:solidFill>
                      <a:schemeClr val="bg1"/>
                    </a:solidFill>
                  </a:tcPr>
                </a:tc>
                <a:extLst>
                  <a:ext uri="{0D108BD9-81ED-4DB2-BD59-A6C34878D82A}">
                    <a16:rowId xmlns:a16="http://schemas.microsoft.com/office/drawing/2014/main" val="1811036075"/>
                  </a:ext>
                </a:extLst>
              </a:tr>
              <a:tr h="194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panose="00000500000000000000" pitchFamily="2" charset="0"/>
                        </a:rPr>
                        <a:t>Phys. tamper detection</a:t>
                      </a:r>
                      <a:r>
                        <a:rPr lang="en-US" sz="900" baseline="30000">
                          <a:solidFill>
                            <a:schemeClr val="tx1"/>
                          </a:solidFill>
                          <a:latin typeface="+mn-lt"/>
                          <a:cs typeface="Poppins" panose="00000500000000000000" pitchFamily="2" charset="0"/>
                        </a:rPr>
                        <a:t>4</a:t>
                      </a:r>
                      <a:r>
                        <a:rPr lang="en-US" sz="900">
                          <a:solidFill>
                            <a:schemeClr val="tx1"/>
                          </a:solidFill>
                          <a:latin typeface="+mn-lt"/>
                          <a:cs typeface="Poppins" panose="00000500000000000000" pitchFamily="2" charset="0"/>
                        </a:rPr>
                        <a:t> </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2"/>
                    </a:solidFill>
                  </a:tcPr>
                </a:tc>
                <a:extLst>
                  <a:ext uri="{0D108BD9-81ED-4DB2-BD59-A6C34878D82A}">
                    <a16:rowId xmlns:a16="http://schemas.microsoft.com/office/drawing/2014/main" val="2484493250"/>
                  </a:ext>
                </a:extLst>
              </a:tr>
              <a:tr h="237980">
                <a:tc>
                  <a:txBody>
                    <a:bodyPr/>
                    <a:lstStyle/>
                    <a:p>
                      <a:r>
                        <a:rPr lang="en-US" sz="900">
                          <a:solidFill>
                            <a:schemeClr val="tx1"/>
                          </a:solidFill>
                          <a:latin typeface="+mn-lt"/>
                          <a:cs typeface="Poppins" panose="00000500000000000000" pitchFamily="2" charset="0"/>
                        </a:rPr>
                        <a:t>Device authentication &amp; secure comm. </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a:rPr>
                        <a:t>-</a:t>
                      </a:r>
                      <a:endPar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extLst>
                  <a:ext uri="{0D108BD9-81ED-4DB2-BD59-A6C34878D82A}">
                    <a16:rowId xmlns:a16="http://schemas.microsoft.com/office/drawing/2014/main" val="366628753"/>
                  </a:ext>
                </a:extLst>
              </a:tr>
              <a:tr h="298528">
                <a:tc>
                  <a:txBody>
                    <a:bodyPr/>
                    <a:lstStyle/>
                    <a:p>
                      <a:r>
                        <a:rPr lang="en-US" sz="900">
                          <a:solidFill>
                            <a:schemeClr val="tx1"/>
                          </a:solidFill>
                          <a:latin typeface="+mn-lt"/>
                          <a:cs typeface="Poppins" panose="00000500000000000000" pitchFamily="2" charset="0"/>
                        </a:rPr>
                        <a:t>Accelerated connections &amp; networking </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a:rPr>
                        <a:t>-</a:t>
                      </a:r>
                      <a:endPar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(CASPER,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HASH-CRYPT)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(CASPER,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HASH-CRYPT)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(ELE-CP</a:t>
                      </a:r>
                      <a:r>
                        <a:rPr kumimoji="0" lang="en-US" sz="900" b="0" i="0" u="none" strike="noStrike" kern="1200" cap="none" spc="0" normalizeH="0" baseline="30000" noProof="0">
                          <a:ln>
                            <a:noFill/>
                          </a:ln>
                          <a:solidFill>
                            <a:srgbClr val="000000"/>
                          </a:solidFill>
                          <a:effectLst/>
                          <a:uLnTx/>
                          <a:uFillTx/>
                          <a:latin typeface="+mn-lt"/>
                          <a:ea typeface="+mn-ea"/>
                          <a:cs typeface="+mn-cs"/>
                        </a:rPr>
                        <a:t>5</a:t>
                      </a:r>
                      <a:r>
                        <a:rPr kumimoji="0" lang="en-US" sz="900" b="0" i="0" u="none" strike="noStrike" kern="1200" cap="none" spc="0" normalizeH="0" baseline="0" noProof="0">
                          <a:ln>
                            <a:noFill/>
                          </a:ln>
                          <a:solidFill>
                            <a:srgbClr val="000000"/>
                          </a:solidFill>
                          <a:effectLst/>
                          <a:uLnTx/>
                          <a:uFillTx/>
                          <a:latin typeface="+mn-lt"/>
                          <a:ea typeface="+mn-ea"/>
                          <a:cs typeface="+mn-cs"/>
                        </a:rPr>
                        <a:t>, PKC)</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(ELE-CP</a:t>
                      </a:r>
                      <a:r>
                        <a:rPr kumimoji="0" lang="en-US" sz="900" b="0" i="0" u="none" strike="noStrike" kern="1200" cap="none" spc="0" normalizeH="0" baseline="30000" noProof="0">
                          <a:ln>
                            <a:noFill/>
                          </a:ln>
                          <a:solidFill>
                            <a:srgbClr val="000000"/>
                          </a:solidFill>
                          <a:effectLst/>
                          <a:uLnTx/>
                          <a:uFillTx/>
                          <a:latin typeface="+mn-lt"/>
                          <a:ea typeface="+mn-ea"/>
                          <a:cs typeface="+mn-cs"/>
                        </a:rPr>
                        <a:t>5</a:t>
                      </a:r>
                      <a:r>
                        <a:rPr kumimoji="0" lang="en-US" sz="900" b="0" i="0" u="none" strike="noStrike" kern="1200" cap="none" spc="0" normalizeH="0" baseline="0" noProof="0">
                          <a:ln>
                            <a:noFill/>
                          </a:ln>
                          <a:solidFill>
                            <a:srgbClr val="000000"/>
                          </a:solidFill>
                          <a:effectLst/>
                          <a:uLnTx/>
                          <a:uFillTx/>
                          <a:latin typeface="+mn-lt"/>
                          <a:ea typeface="+mn-ea"/>
                          <a:cs typeface="+mn-cs"/>
                        </a:rPr>
                        <a:t>, PKC)</a:t>
                      </a:r>
                    </a:p>
                  </a:txBody>
                  <a:tcPr marL="81069" marR="81069" marT="40534" marB="40534" anchor="ctr">
                    <a:solidFill>
                      <a:schemeClr val="bg2"/>
                    </a:solidFill>
                  </a:tcPr>
                </a:tc>
                <a:extLst>
                  <a:ext uri="{0D108BD9-81ED-4DB2-BD59-A6C34878D82A}">
                    <a16:rowId xmlns:a16="http://schemas.microsoft.com/office/drawing/2014/main" val="739061460"/>
                  </a:ext>
                </a:extLst>
              </a:tr>
              <a:tr h="194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panose="00000500000000000000" pitchFamily="2" charset="0"/>
                        </a:rPr>
                        <a:t>Encrypted Internal memory on-the-fly</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a:rPr>
                        <a:t>-</a:t>
                      </a:r>
                      <a:endPar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endParaRP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marL="81069" marR="81069" marT="40534" marB="40534" anchor="ctr">
                    <a:solidFill>
                      <a:schemeClr val="bg1"/>
                    </a:solidFill>
                  </a:tcPr>
                </a:tc>
                <a:extLst>
                  <a:ext uri="{0D108BD9-81ED-4DB2-BD59-A6C34878D82A}">
                    <a16:rowId xmlns:a16="http://schemas.microsoft.com/office/drawing/2014/main" val="1099092612"/>
                  </a:ext>
                </a:extLst>
              </a:tr>
              <a:tr h="298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panose="00000500000000000000" pitchFamily="2" charset="0"/>
                        </a:rPr>
                        <a:t>Encrypted external memory</a:t>
                      </a:r>
                      <a:r>
                        <a:rPr lang="en-US" sz="900" baseline="30000">
                          <a:solidFill>
                            <a:schemeClr val="tx1"/>
                          </a:solidFill>
                          <a:latin typeface="+mn-lt"/>
                          <a:cs typeface="Poppins" panose="00000500000000000000" pitchFamily="2" charset="0"/>
                        </a:rPr>
                        <a:t>3 </a:t>
                      </a:r>
                      <a:r>
                        <a:rPr lang="en-US" sz="900">
                          <a:solidFill>
                            <a:schemeClr val="tx1"/>
                          </a:solidFill>
                          <a:latin typeface="+mn-lt"/>
                          <a:cs typeface="Poppins" panose="00000500000000000000" pitchFamily="2" charset="0"/>
                        </a:rPr>
                        <a:t>: on-the-fly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panose="00000500000000000000" pitchFamily="2" charset="0"/>
                        </a:rPr>
                        <a:t>Flash dec./Flash enc./Flash Auth/RAM enc &amp; dec)</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N/A</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a:rPr>
                        <a:t>-</a:t>
                      </a:r>
                      <a:endPar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N/A</a:t>
                      </a:r>
                      <a:endParaRPr kumimoji="0" lang="en-US" sz="900" b="0" i="0" u="none" strike="noStrike" kern="1200" cap="none" spc="0" normalizeH="0" baseline="0" noProof="0">
                        <a:ln>
                          <a:noFill/>
                        </a:ln>
                        <a:solidFill>
                          <a:schemeClr val="tx1"/>
                        </a:solidFill>
                        <a:effectLst/>
                        <a:uLnTx/>
                        <a:uFillTx/>
                        <a:latin typeface="+mn-lt"/>
                        <a:ea typeface="+mn-ea"/>
                        <a:cs typeface="Poppins"/>
                      </a:endParaRPr>
                    </a:p>
                  </a:txBody>
                  <a:tcPr marL="81069" marR="81069" marT="40534" marB="40534"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N/A</a:t>
                      </a:r>
                      <a:endParaRPr kumimoji="0" lang="en-US" sz="900">
                        <a:solidFill>
                          <a:schemeClr val="tx1"/>
                        </a:solidFill>
                        <a:latin typeface="+mn-lt"/>
                      </a:endParaRPr>
                    </a:p>
                  </a:txBody>
                  <a:tcPr marL="81069" marR="81069" marT="40534" marB="40534"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1069" marR="81069" marT="40534" marB="40534"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mn-lt"/>
                        </a:rPr>
                        <a:t>√/√/√/-</a:t>
                      </a:r>
                      <a:endParaRPr kumimoji="0" lang="en-US" sz="900">
                        <a:solidFill>
                          <a:schemeClr val="tx1"/>
                        </a:solidFill>
                        <a:latin typeface="+mn-lt"/>
                      </a:endParaRPr>
                    </a:p>
                  </a:txBody>
                  <a:tcPr marL="81069" marR="81069" marT="40534" marB="40534" anchor="ctr">
                    <a:solidFill>
                      <a:schemeClr val="bg2"/>
                    </a:solidFill>
                  </a:tcPr>
                </a:tc>
                <a:extLst>
                  <a:ext uri="{0D108BD9-81ED-4DB2-BD59-A6C34878D82A}">
                    <a16:rowId xmlns:a16="http://schemas.microsoft.com/office/drawing/2014/main" val="2929802832"/>
                  </a:ext>
                </a:extLst>
              </a:tr>
              <a:tr h="194662">
                <a:tc>
                  <a:txBody>
                    <a:bodyPr/>
                    <a:lstStyle/>
                    <a:p>
                      <a:r>
                        <a:rPr lang="en-US" sz="900">
                          <a:solidFill>
                            <a:schemeClr val="tx1"/>
                          </a:solidFill>
                          <a:latin typeface="+mn-lt"/>
                          <a:cs typeface="Poppins" panose="00000500000000000000" pitchFamily="2" charset="0"/>
                        </a:rPr>
                        <a:t>TrustZone® Isolation (TEE: TF-M)</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N/A</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N/A</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a:rPr>
                        <a:t>-</a:t>
                      </a:r>
                      <a:endPar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 (6x only)</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rPr>
                        <a:t>√</a:t>
                      </a:r>
                    </a:p>
                  </a:txBody>
                  <a:tcPr marL="81069" marR="81069" marT="40534" marB="40534" anchor="ctr">
                    <a:solidFill>
                      <a:schemeClr val="bg1"/>
                    </a:solidFill>
                  </a:tcPr>
                </a:tc>
                <a:extLst>
                  <a:ext uri="{0D108BD9-81ED-4DB2-BD59-A6C34878D82A}">
                    <a16:rowId xmlns:a16="http://schemas.microsoft.com/office/drawing/2014/main" val="3748831210"/>
                  </a:ext>
                </a:extLst>
              </a:tr>
              <a:tr h="194662">
                <a:tc>
                  <a:txBody>
                    <a:bodyPr/>
                    <a:lstStyle/>
                    <a:p>
                      <a:r>
                        <a:rPr lang="en-US" sz="900">
                          <a:solidFill>
                            <a:schemeClr val="tx1"/>
                          </a:solidFill>
                          <a:latin typeface="+mn-lt"/>
                          <a:cs typeface="Poppins" panose="00000500000000000000" pitchFamily="2" charset="0"/>
                        </a:rPr>
                        <a:t>Integrated enclave isolation</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endPar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endPar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a:rPr>
                        <a:t>-</a:t>
                      </a:r>
                      <a:endPar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Poppins"/>
                          <a:ea typeface="+mn-ea"/>
                          <a:cs typeface="+mn-cs"/>
                        </a:rPr>
                        <a:t>ELE-CP</a:t>
                      </a:r>
                      <a:r>
                        <a:rPr kumimoji="0" lang="en-US" sz="900" b="0" i="0" u="none" strike="noStrike" kern="1200" cap="none" spc="0" normalizeH="0" baseline="30000" noProof="0">
                          <a:ln>
                            <a:noFill/>
                          </a:ln>
                          <a:solidFill>
                            <a:srgbClr val="000000"/>
                          </a:solidFill>
                          <a:effectLst/>
                          <a:uLnTx/>
                          <a:uFillTx/>
                          <a:latin typeface="Poppins"/>
                          <a:ea typeface="+mn-ea"/>
                          <a:cs typeface="+mn-cs"/>
                        </a:rPr>
                        <a:t>5</a:t>
                      </a:r>
                      <a:r>
                        <a:rPr kumimoji="0" lang="en-US" sz="900" b="0" i="0" u="none" strike="noStrike" kern="1200" cap="none" spc="0" normalizeH="0" baseline="0" noProof="0">
                          <a:ln>
                            <a:noFill/>
                          </a:ln>
                          <a:solidFill>
                            <a:srgbClr val="000000"/>
                          </a:solidFill>
                          <a:effectLst/>
                          <a:uLnTx/>
                          <a:uFillTx/>
                          <a:latin typeface="Poppins"/>
                          <a:ea typeface="+mn-ea"/>
                          <a:cs typeface="+mn-cs"/>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mn-lt"/>
                          <a:ea typeface="+mn-ea"/>
                          <a:cs typeface="+mn-cs"/>
                        </a:rPr>
                        <a:t>ELE-CP</a:t>
                      </a:r>
                      <a:r>
                        <a:rPr kumimoji="0" lang="en-US" sz="900" b="0" i="0" u="none" strike="noStrike" kern="1200" cap="none" spc="0" normalizeH="0" baseline="30000" noProof="0">
                          <a:ln>
                            <a:noFill/>
                          </a:ln>
                          <a:solidFill>
                            <a:srgbClr val="000000"/>
                          </a:solidFill>
                          <a:effectLst/>
                          <a:uLnTx/>
                          <a:uFillTx/>
                          <a:latin typeface="+mn-lt"/>
                          <a:ea typeface="+mn-ea"/>
                          <a:cs typeface="+mn-cs"/>
                        </a:rPr>
                        <a:t>5</a:t>
                      </a: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1069" marR="81069" marT="40534" marB="40534" anchor="ctr">
                    <a:solidFill>
                      <a:schemeClr val="bg2"/>
                    </a:solidFill>
                  </a:tcPr>
                </a:tc>
                <a:extLst>
                  <a:ext uri="{0D108BD9-81ED-4DB2-BD59-A6C34878D82A}">
                    <a16:rowId xmlns:a16="http://schemas.microsoft.com/office/drawing/2014/main" val="3760025801"/>
                  </a:ext>
                </a:extLst>
              </a:tr>
              <a:tr h="298528">
                <a:tc>
                  <a:txBody>
                    <a:bodyPr/>
                    <a:lstStyle/>
                    <a:p>
                      <a:r>
                        <a:rPr lang="en-US" sz="900">
                          <a:solidFill>
                            <a:schemeClr val="tx1"/>
                          </a:solidFill>
                          <a:latin typeface="+mn-lt"/>
                          <a:cs typeface="Poppins" panose="00000500000000000000" pitchFamily="2" charset="0"/>
                        </a:rPr>
                        <a:t>Assurance Level: SESIP /PSA Certified Level</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a:rPr>
                        <a:t>-</a:t>
                      </a:r>
                      <a:endPar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Level 1 (6x)</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Level 1 (0x)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Level 2 (1x)</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Level 3</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Level 3</a:t>
                      </a:r>
                    </a:p>
                  </a:txBody>
                  <a:tcPr marL="81069" marR="81069" marT="40534" marB="40534" anchor="ctr">
                    <a:solidFill>
                      <a:schemeClr val="bg1"/>
                    </a:solidFill>
                  </a:tcPr>
                </a:tc>
                <a:extLst>
                  <a:ext uri="{0D108BD9-81ED-4DB2-BD59-A6C34878D82A}">
                    <a16:rowId xmlns:a16="http://schemas.microsoft.com/office/drawing/2014/main" val="2479498451"/>
                  </a:ext>
                </a:extLst>
              </a:tr>
              <a:tr h="298528">
                <a:tc>
                  <a:txBody>
                    <a:bodyPr/>
                    <a:lstStyle/>
                    <a:p>
                      <a:r>
                        <a:rPr lang="en-US" sz="900">
                          <a:solidFill>
                            <a:schemeClr val="tx1"/>
                          </a:solidFill>
                          <a:latin typeface="+mn-lt"/>
                          <a:cs typeface="Poppins" panose="00000500000000000000" pitchFamily="2" charset="0"/>
                        </a:rPr>
                        <a:t>Additional evidences of conformance</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a:rPr>
                        <a:t>-</a:t>
                      </a:r>
                      <a:endPar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mn-cs"/>
                        </a:rPr>
                        <a:t>IEC 62443</a:t>
                      </a:r>
                    </a:p>
                  </a:txBody>
                  <a:tcPr marL="81069" marR="81069" marT="40534" marB="40534" anchor="ctr">
                    <a:solidFill>
                      <a:schemeClr val="bg2"/>
                    </a:solidFill>
                  </a:tcPr>
                </a:tc>
                <a:extLst>
                  <a:ext uri="{0D108BD9-81ED-4DB2-BD59-A6C34878D82A}">
                    <a16:rowId xmlns:a16="http://schemas.microsoft.com/office/drawing/2014/main" val="2199021862"/>
                  </a:ext>
                </a:extLst>
              </a:tr>
            </a:tbl>
          </a:graphicData>
        </a:graphic>
      </p:graphicFrame>
      <p:sp>
        <p:nvSpPr>
          <p:cNvPr id="7" name="TextBox 6">
            <a:extLst>
              <a:ext uri="{FF2B5EF4-FFF2-40B4-BE49-F238E27FC236}">
                <a16:creationId xmlns:a16="http://schemas.microsoft.com/office/drawing/2014/main" id="{C61F6D3D-1B64-67F3-2C90-39BBDF76AF56}"/>
              </a:ext>
            </a:extLst>
          </p:cNvPr>
          <p:cNvSpPr txBox="1"/>
          <p:nvPr/>
        </p:nvSpPr>
        <p:spPr>
          <a:xfrm>
            <a:off x="1641983" y="6413027"/>
            <a:ext cx="9999411" cy="461665"/>
          </a:xfrm>
          <a:prstGeom prst="rect">
            <a:avLst/>
          </a:prstGeom>
          <a:noFill/>
        </p:spPr>
        <p:txBody>
          <a:bodyPr wrap="square" rtlCol="0">
            <a:spAutoFit/>
          </a:bodyPr>
          <a:lstStyle/>
          <a:p>
            <a:pPr marL="117475" marR="0" lvl="0" indent="-117475"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srgbClr val="000000"/>
                </a:solidFill>
                <a:effectLst/>
                <a:uLnTx/>
                <a:uFillTx/>
                <a:latin typeface="Poppins"/>
                <a:ea typeface="+mn-ea"/>
                <a:cs typeface="+mn-cs"/>
              </a:rPr>
              <a:t>[S] stands for symmetric crypto    2. If not available, can be added at secondary boot loader level    3. If not available, can be added at application level     4. Sensor and/or tamper pins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Poppins"/>
                <a:ea typeface="+mn-ea"/>
                <a:cs typeface="+mn-cs"/>
              </a:rPr>
              <a:t>5.  ELE-CP: EdgeLock Secure Enclave (Core Profile)   6. ELE-AP: EdgeLock Secure Enclave (Advanced Profile)  7. Coming soon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800" b="0" i="0" u="none" strike="noStrike" kern="1200" cap="none" spc="0" normalizeH="0" baseline="0" noProof="0" dirty="0">
              <a:ln>
                <a:noFill/>
              </a:ln>
              <a:solidFill>
                <a:srgbClr val="000000"/>
              </a:solidFill>
              <a:effectLst/>
              <a:uLnTx/>
              <a:uFillTx/>
              <a:latin typeface="Poppins"/>
              <a:ea typeface="+mn-ea"/>
              <a:cs typeface="+mn-cs"/>
            </a:endParaRPr>
          </a:p>
        </p:txBody>
      </p:sp>
      <p:sp>
        <p:nvSpPr>
          <p:cNvPr id="8" name="TextBox 7">
            <a:extLst>
              <a:ext uri="{FF2B5EF4-FFF2-40B4-BE49-F238E27FC236}">
                <a16:creationId xmlns:a16="http://schemas.microsoft.com/office/drawing/2014/main" id="{A4FCCDC0-35CC-02F6-CE28-180CA161EC81}"/>
              </a:ext>
            </a:extLst>
          </p:cNvPr>
          <p:cNvSpPr txBox="1"/>
          <p:nvPr/>
        </p:nvSpPr>
        <p:spPr>
          <a:xfrm>
            <a:off x="8968740" y="366747"/>
            <a:ext cx="284315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Poppins"/>
                <a:ea typeface="+mn-ea"/>
                <a:cs typeface="Poppins" panose="00000500000000000000" pitchFamily="2" charset="0"/>
              </a:rPr>
              <a:t>- Not available   ■  HW ready    √ Available</a:t>
            </a:r>
            <a:endParaRPr kumimoji="0" lang="en-US" sz="1050" b="0" i="0" u="none" strike="noStrike" kern="1200" cap="none" spc="0" normalizeH="0" baseline="0" noProof="0">
              <a:ln>
                <a:noFill/>
              </a:ln>
              <a:solidFill>
                <a:srgbClr val="FFFFFF"/>
              </a:solidFill>
              <a:effectLst/>
              <a:uLnTx/>
              <a:uFillTx/>
              <a:latin typeface="Poppins"/>
              <a:ea typeface="+mn-ea"/>
              <a:cs typeface="Poppins" panose="00000500000000000000" pitchFamily="2" charset="0"/>
            </a:endParaRPr>
          </a:p>
        </p:txBody>
      </p:sp>
    </p:spTree>
    <p:extLst>
      <p:ext uri="{BB962C8B-B14F-4D97-AF65-F5344CB8AC3E}">
        <p14:creationId xmlns:p14="http://schemas.microsoft.com/office/powerpoint/2010/main" val="212535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85D361-B094-064F-9EA5-9895CE3FA2C1}"/>
              </a:ext>
            </a:extLst>
          </p:cNvPr>
          <p:cNvSpPr/>
          <p:nvPr/>
        </p:nvSpPr>
        <p:spPr>
          <a:xfrm>
            <a:off x="0" y="0"/>
            <a:ext cx="12192000" cy="150368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bIns="6400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Poppins"/>
              <a:ea typeface="+mn-ea"/>
              <a:cs typeface="Poppins SemiBold" panose="00000700000000000000" pitchFamily="2" charset="0"/>
            </a:endParaRPr>
          </a:p>
        </p:txBody>
      </p:sp>
      <p:graphicFrame>
        <p:nvGraphicFramePr>
          <p:cNvPr id="4" name="Table 3">
            <a:extLst>
              <a:ext uri="{FF2B5EF4-FFF2-40B4-BE49-F238E27FC236}">
                <a16:creationId xmlns:a16="http://schemas.microsoft.com/office/drawing/2014/main" id="{029D2BA4-7271-143A-50D4-8F7F61C67270}"/>
              </a:ext>
            </a:extLst>
          </p:cNvPr>
          <p:cNvGraphicFramePr>
            <a:graphicFrameLocks noGrp="1"/>
          </p:cNvGraphicFramePr>
          <p:nvPr>
            <p:extLst>
              <p:ext uri="{D42A27DB-BD31-4B8C-83A1-F6EECF244321}">
                <p14:modId xmlns:p14="http://schemas.microsoft.com/office/powerpoint/2010/main" val="2836267432"/>
              </p:ext>
            </p:extLst>
          </p:nvPr>
        </p:nvGraphicFramePr>
        <p:xfrm>
          <a:off x="1739508" y="869181"/>
          <a:ext cx="7810891" cy="5190807"/>
        </p:xfrm>
        <a:graphic>
          <a:graphicData uri="http://schemas.openxmlformats.org/drawingml/2006/table">
            <a:tbl>
              <a:tblPr firstRow="1" bandRow="1">
                <a:tableStyleId>{5C22544A-7EE6-4342-B048-85BDC9FD1C3A}</a:tableStyleId>
              </a:tblPr>
              <a:tblGrid>
                <a:gridCol w="3381037">
                  <a:extLst>
                    <a:ext uri="{9D8B030D-6E8A-4147-A177-3AD203B41FA5}">
                      <a16:colId xmlns:a16="http://schemas.microsoft.com/office/drawing/2014/main" val="1547484375"/>
                    </a:ext>
                  </a:extLst>
                </a:gridCol>
                <a:gridCol w="1476618">
                  <a:extLst>
                    <a:ext uri="{9D8B030D-6E8A-4147-A177-3AD203B41FA5}">
                      <a16:colId xmlns:a16="http://schemas.microsoft.com/office/drawing/2014/main" val="542408993"/>
                    </a:ext>
                  </a:extLst>
                </a:gridCol>
                <a:gridCol w="1476618">
                  <a:extLst>
                    <a:ext uri="{9D8B030D-6E8A-4147-A177-3AD203B41FA5}">
                      <a16:colId xmlns:a16="http://schemas.microsoft.com/office/drawing/2014/main" val="829181668"/>
                    </a:ext>
                  </a:extLst>
                </a:gridCol>
                <a:gridCol w="1476618">
                  <a:extLst>
                    <a:ext uri="{9D8B030D-6E8A-4147-A177-3AD203B41FA5}">
                      <a16:colId xmlns:a16="http://schemas.microsoft.com/office/drawing/2014/main" val="761772650"/>
                    </a:ext>
                  </a:extLst>
                </a:gridCol>
              </a:tblGrid>
              <a:tr h="378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SemiBold"/>
                        </a:rPr>
                        <a:t>Supported Protections</a:t>
                      </a:r>
                    </a:p>
                  </a:txBody>
                  <a:tcPr marL="81069" marR="81069" marT="40534" marB="40534" anchor="ctr">
                    <a:solidFill>
                      <a:schemeClr val="tx2">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a:rPr>
                        <a:t>MCX W71</a:t>
                      </a:r>
                    </a:p>
                  </a:txBody>
                  <a:tcPr marL="81069" marR="81069" marT="40534" marB="40534"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a:rPr>
                        <a:t>K32W148</a:t>
                      </a:r>
                    </a:p>
                  </a:txBody>
                  <a:tcPr marL="81069" marR="81069" marT="40534" marB="40534"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mj-lt"/>
                          <a:cs typeface="Poppins"/>
                        </a:rPr>
                        <a:t>RW612</a:t>
                      </a:r>
                    </a:p>
                  </a:txBody>
                  <a:tcPr marL="81069" marR="81069" marT="40534" marB="40534" anchor="ctr">
                    <a:solidFill>
                      <a:schemeClr val="accent3"/>
                    </a:solidFill>
                  </a:tcPr>
                </a:tc>
                <a:extLst>
                  <a:ext uri="{0D108BD9-81ED-4DB2-BD59-A6C34878D82A}">
                    <a16:rowId xmlns:a16="http://schemas.microsoft.com/office/drawing/2014/main" val="2889556196"/>
                  </a:ext>
                </a:extLst>
              </a:tr>
              <a:tr h="231739">
                <a:tc>
                  <a:txBody>
                    <a:bodyPr/>
                    <a:lstStyle/>
                    <a:p>
                      <a:r>
                        <a:rPr lang="en-US" sz="900">
                          <a:solidFill>
                            <a:schemeClr val="tx1"/>
                          </a:solidFill>
                          <a:latin typeface="+mn-lt"/>
                          <a:cs typeface="Poppins"/>
                        </a:rPr>
                        <a:t>Encrypted install of FW/keys  (manufacturing)</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Arial"/>
                        </a:rPr>
                        <a:t>■</a:t>
                      </a:r>
                      <a:r>
                        <a:rPr kumimoji="0" lang="en-US" sz="900" b="0" i="0" u="none" strike="noStrike" kern="1200" cap="none" spc="0" normalizeH="0" baseline="0" noProof="0" dirty="0">
                          <a:ln>
                            <a:noFill/>
                          </a:ln>
                          <a:solidFill>
                            <a:srgbClr val="000000"/>
                          </a:solidFill>
                          <a:effectLst/>
                          <a:uLnTx/>
                          <a:uFillTx/>
                          <a:latin typeface="+mn-lt"/>
                          <a:ea typeface="+mn-ea"/>
                          <a:cs typeface="Poppins"/>
                        </a:rPr>
                        <a:t>/</a:t>
                      </a:r>
                      <a:r>
                        <a:rPr kumimoji="0" lang="en-US" sz="900" b="0" i="0" u="none" strike="noStrike" kern="1200" cap="none" spc="0" normalizeH="0" baseline="0" noProof="0" dirty="0">
                          <a:ln>
                            <a:noFill/>
                          </a:ln>
                          <a:solidFill>
                            <a:srgbClr val="000000"/>
                          </a:solidFill>
                          <a:effectLst/>
                          <a:uLnTx/>
                          <a:uFillTx/>
                          <a:latin typeface="+mn-lt"/>
                          <a:ea typeface="+mn-ea"/>
                          <a:cs typeface="Arial"/>
                        </a:rPr>
                        <a:t>■</a:t>
                      </a:r>
                      <a:endParaRPr kumimoji="0" lang="en-US" sz="900" b="0" i="0" u="none" strike="noStrike" kern="1200" cap="none" spc="0" normalizeH="0" baseline="0" noProof="0" dirty="0">
                        <a:ln>
                          <a:noFill/>
                        </a:ln>
                        <a:solidFill>
                          <a:srgbClr val="000000"/>
                        </a:solidFill>
                        <a:effectLst/>
                        <a:uLnTx/>
                        <a:uFillTx/>
                        <a:latin typeface="+mn-lt"/>
                        <a:ea typeface="+mn-ea"/>
                        <a:cs typeface="Poppins"/>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Arial"/>
                        </a:rPr>
                        <a:t>■</a:t>
                      </a:r>
                      <a:r>
                        <a:rPr kumimoji="0" lang="en-US" sz="900" b="0" i="0" u="none" strike="noStrike" kern="1200" cap="none" spc="0" normalizeH="0" baseline="0" noProof="0" dirty="0">
                          <a:ln>
                            <a:noFill/>
                          </a:ln>
                          <a:solidFill>
                            <a:srgbClr val="000000"/>
                          </a:solidFill>
                          <a:effectLst/>
                          <a:uLnTx/>
                          <a:uFillTx/>
                          <a:latin typeface="+mn-lt"/>
                          <a:ea typeface="+mn-ea"/>
                          <a:cs typeface="Poppins"/>
                        </a:rPr>
                        <a:t>/</a:t>
                      </a:r>
                      <a:r>
                        <a:rPr kumimoji="0" lang="en-US" sz="900" b="0" i="0" u="none" strike="noStrike" kern="1200" cap="none" spc="0" normalizeH="0" baseline="0" noProof="0" dirty="0">
                          <a:ln>
                            <a:noFill/>
                          </a:ln>
                          <a:solidFill>
                            <a:srgbClr val="000000"/>
                          </a:solidFill>
                          <a:effectLst/>
                          <a:uLnTx/>
                          <a:uFillTx/>
                          <a:latin typeface="+mn-lt"/>
                          <a:ea typeface="+mn-ea"/>
                          <a:cs typeface="Arial"/>
                        </a:rPr>
                        <a:t>■</a:t>
                      </a:r>
                      <a:endParaRPr kumimoji="0" lang="en-US" sz="900" b="0" i="0" u="none" strike="noStrike" kern="1200" cap="none" spc="0" normalizeH="0" baseline="0" noProof="0" dirty="0">
                        <a:ln>
                          <a:noFill/>
                        </a:ln>
                        <a:solidFill>
                          <a:srgbClr val="000000"/>
                        </a:solidFill>
                        <a:effectLst/>
                        <a:uLnTx/>
                        <a:uFillTx/>
                        <a:latin typeface="+mn-lt"/>
                        <a:ea typeface="+mn-ea"/>
                        <a:cs typeface="Poppins"/>
                      </a:endParaRPr>
                    </a:p>
                  </a:txBody>
                  <a:tcPr marL="81069" marR="81069" marT="40534" marB="40534" anchor="c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a:endParaRPr>
                    </a:p>
                  </a:txBody>
                  <a:tcPr marL="81069" marR="81069" marT="40534" marB="40534" anchor="ctr">
                    <a:solidFill>
                      <a:schemeClr val="bg1"/>
                    </a:solidFill>
                  </a:tcPr>
                </a:tc>
                <a:extLst>
                  <a:ext uri="{0D108BD9-81ED-4DB2-BD59-A6C34878D82A}">
                    <a16:rowId xmlns:a16="http://schemas.microsoft.com/office/drawing/2014/main" val="418459140"/>
                  </a:ext>
                </a:extLst>
              </a:tr>
              <a:tr h="231739">
                <a:tc>
                  <a:txBody>
                    <a:bodyPr/>
                    <a:lstStyle/>
                    <a:p>
                      <a:r>
                        <a:rPr lang="en-US" sz="900">
                          <a:solidFill>
                            <a:schemeClr val="tx1"/>
                          </a:solidFill>
                          <a:latin typeface="+mn-lt"/>
                          <a:cs typeface="Poppins"/>
                        </a:rPr>
                        <a:t>Secure boot/initialization </a:t>
                      </a:r>
                    </a:p>
                    <a:p>
                      <a:r>
                        <a:rPr lang="en-US" sz="900">
                          <a:solidFill>
                            <a:schemeClr val="tx1"/>
                          </a:solidFill>
                          <a:latin typeface="+mn-lt"/>
                          <a:cs typeface="Poppins"/>
                        </a:rPr>
                        <a:t>(Enc boot./Fast mode/PQ-secure mode)</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marL="81069" marR="81069" marT="40534" marB="40534"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r>
                        <a:rPr kumimoji="0" lang="en-US" sz="900" b="0" i="0" u="none" strike="noStrike" kern="1200" cap="none" spc="0" normalizeH="0" baseline="0" noProof="0">
                          <a:ln>
                            <a:noFill/>
                          </a:ln>
                          <a:solidFill>
                            <a:schemeClr val="tx1"/>
                          </a:solidFill>
                          <a:effectLst/>
                          <a:uLnTx/>
                          <a:uFillTx/>
                          <a:latin typeface="+mn-lt"/>
                          <a:ea typeface="+mn-ea"/>
                          <a:cs typeface="Poppins"/>
                        </a:rPr>
                        <a:t>√</a:t>
                      </a: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2"/>
                    </a:solidFill>
                  </a:tcPr>
                </a:tc>
                <a:extLst>
                  <a:ext uri="{0D108BD9-81ED-4DB2-BD59-A6C34878D82A}">
                    <a16:rowId xmlns:a16="http://schemas.microsoft.com/office/drawing/2014/main" val="2938611621"/>
                  </a:ext>
                </a:extLst>
              </a:tr>
              <a:tr h="231739">
                <a:tc>
                  <a:txBody>
                    <a:bodyPr/>
                    <a:lstStyle/>
                    <a:p>
                      <a:r>
                        <a:rPr lang="en-US" sz="900">
                          <a:solidFill>
                            <a:schemeClr val="tx1"/>
                          </a:solidFill>
                          <a:latin typeface="+mn-lt"/>
                          <a:cs typeface="Poppins"/>
                        </a:rPr>
                        <a:t>Secure update</a:t>
                      </a:r>
                      <a:r>
                        <a:rPr lang="en-US" sz="900" baseline="30000">
                          <a:solidFill>
                            <a:schemeClr val="tx1"/>
                          </a:solidFill>
                          <a:latin typeface="+mn-lt"/>
                          <a:cs typeface="Poppins"/>
                        </a:rPr>
                        <a:t>3</a:t>
                      </a: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noProof="0">
                          <a:solidFill>
                            <a:schemeClr val="tx1"/>
                          </a:solidFill>
                          <a:latin typeface="+mn-lt"/>
                        </a:rPr>
                        <a:t>√</a:t>
                      </a:r>
                    </a:p>
                  </a:txBody>
                  <a:tcPr marL="81069" marR="81069" marT="40534" marB="40534" anchor="ctr">
                    <a:solidFill>
                      <a:schemeClr val="bg1"/>
                    </a:solidFill>
                  </a:tcPr>
                </a:tc>
                <a:extLst>
                  <a:ext uri="{0D108BD9-81ED-4DB2-BD59-A6C34878D82A}">
                    <a16:rowId xmlns:a16="http://schemas.microsoft.com/office/drawing/2014/main" val="648334243"/>
                  </a:ext>
                </a:extLst>
              </a:tr>
              <a:tr h="231739">
                <a:tc>
                  <a:txBody>
                    <a:bodyPr/>
                    <a:lstStyle/>
                    <a:p>
                      <a:r>
                        <a:rPr lang="en-US" sz="900">
                          <a:solidFill>
                            <a:schemeClr val="tx1"/>
                          </a:solidFill>
                          <a:latin typeface="+mn-lt"/>
                          <a:cs typeface="Poppins"/>
                        </a:rPr>
                        <a:t>Secure debug &amp; configuration</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Poppins"/>
                        </a:rPr>
                        <a:t>√</a:t>
                      </a:r>
                    </a:p>
                  </a:txBody>
                  <a:tcPr marL="81069" marR="81069" marT="40534" marB="40534" anchor="ctr">
                    <a:solidFill>
                      <a:schemeClr val="bg2"/>
                    </a:solidFill>
                  </a:tcPr>
                </a:tc>
                <a:extLst>
                  <a:ext uri="{0D108BD9-81ED-4DB2-BD59-A6C34878D82A}">
                    <a16:rowId xmlns:a16="http://schemas.microsoft.com/office/drawing/2014/main" val="3914504307"/>
                  </a:ext>
                </a:extLst>
              </a:tr>
              <a:tr h="231739">
                <a:tc>
                  <a:txBody>
                    <a:bodyPr/>
                    <a:lstStyle/>
                    <a:p>
                      <a:r>
                        <a:rPr lang="en-US" sz="900">
                          <a:solidFill>
                            <a:schemeClr val="tx1"/>
                          </a:solidFill>
                          <a:latin typeface="+mn-lt"/>
                          <a:cs typeface="Poppins"/>
                        </a:rPr>
                        <a:t>Device origin attestation</a:t>
                      </a: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noProof="0">
                          <a:solidFill>
                            <a:schemeClr val="tx1"/>
                          </a:solidFill>
                          <a:latin typeface="+mn-lt"/>
                        </a:rPr>
                        <a:t>√</a:t>
                      </a: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1"/>
                    </a:solidFill>
                  </a:tcPr>
                </a:tc>
                <a:extLst>
                  <a:ext uri="{0D108BD9-81ED-4DB2-BD59-A6C34878D82A}">
                    <a16:rowId xmlns:a16="http://schemas.microsoft.com/office/drawing/2014/main" val="1415263579"/>
                  </a:ext>
                </a:extLst>
              </a:tr>
              <a:tr h="414004">
                <a:tc>
                  <a:txBody>
                    <a:bodyPr/>
                    <a:lstStyle/>
                    <a:p>
                      <a:r>
                        <a:rPr lang="en-US" sz="900" baseline="0">
                          <a:solidFill>
                            <a:schemeClr val="tx1"/>
                          </a:solidFill>
                          <a:latin typeface="+mn-lt"/>
                          <a:cs typeface="Poppins"/>
                        </a:rPr>
                        <a:t>Enhanced support Device origin/Identity</a:t>
                      </a:r>
                    </a:p>
                    <a:p>
                      <a:r>
                        <a:rPr lang="en-US" sz="900" baseline="0">
                          <a:solidFill>
                            <a:schemeClr val="tx1"/>
                          </a:solidFill>
                          <a:latin typeface="+mn-lt"/>
                          <a:cs typeface="Poppins"/>
                        </a:rPr>
                        <a:t>(Factory programmed unique keys –FPUK- or PUF)</a:t>
                      </a:r>
                    </a:p>
                  </a:txBody>
                  <a:tcPr marL="81069" marR="81069" marT="40534" marB="40534"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Poppins"/>
                        </a:rPr>
                        <a:t>FPUK</a:t>
                      </a:r>
                      <a:endParaRPr kumimoji="0" lang="en-US"/>
                    </a:p>
                  </a:txBody>
                  <a:tcPr marL="81069" marR="81069" marT="40534" marB="40534" anchor="ctr">
                    <a:solidFill>
                      <a:schemeClr val="bg2"/>
                    </a:solidFill>
                  </a:tcPr>
                </a:tc>
                <a:tc>
                  <a:txBody>
                    <a:bodyPr/>
                    <a:lstStyle/>
                    <a:p>
                      <a:pPr marL="0" marR="0" lvl="0" indent="0" algn="ctr" defTabSz="914400">
                        <a:lnSpc>
                          <a:spcPct val="100000"/>
                        </a:lnSpc>
                        <a:spcBef>
                          <a:spcPts val="0"/>
                        </a:spcBef>
                        <a:spcAft>
                          <a:spcPts val="0"/>
                        </a:spcAft>
                        <a:buNone/>
                        <a:tabLst/>
                        <a:defRPr/>
                      </a:pPr>
                      <a:r>
                        <a:rPr lang="en-US" sz="900" b="0" i="0" u="none" strike="noStrike" kern="1200" cap="none" spc="0" normalizeH="0" baseline="0" noProof="0">
                          <a:ln>
                            <a:noFill/>
                          </a:ln>
                          <a:solidFill>
                            <a:schemeClr val="tx1"/>
                          </a:solidFill>
                          <a:effectLst/>
                          <a:uLnTx/>
                          <a:uFillTx/>
                          <a:latin typeface="Poppins"/>
                        </a:rPr>
                        <a:t>FPUK</a:t>
                      </a:r>
                      <a:endParaRPr kumimoji="0" lang="en-US"/>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a:rPr>
                        <a:t>PUF</a:t>
                      </a:r>
                    </a:p>
                  </a:txBody>
                  <a:tcPr marL="81069" marR="81069" marT="40534" marB="40534" anchor="ctr">
                    <a:solidFill>
                      <a:schemeClr val="bg2"/>
                    </a:solidFill>
                  </a:tcPr>
                </a:tc>
                <a:extLst>
                  <a:ext uri="{0D108BD9-81ED-4DB2-BD59-A6C34878D82A}">
                    <a16:rowId xmlns:a16="http://schemas.microsoft.com/office/drawing/2014/main" val="1993487724"/>
                  </a:ext>
                </a:extLst>
              </a:tr>
              <a:tr h="231739">
                <a:tc>
                  <a:txBody>
                    <a:bodyPr/>
                    <a:lstStyle/>
                    <a:p>
                      <a:r>
                        <a:rPr lang="en-US" sz="900" baseline="0" dirty="0">
                          <a:solidFill>
                            <a:schemeClr val="tx1"/>
                          </a:solidFill>
                          <a:latin typeface="+mn-lt"/>
                          <a:cs typeface="Poppins"/>
                        </a:rPr>
                        <a:t>Remote Key Install/Management </a:t>
                      </a:r>
                      <a:r>
                        <a:rPr lang="en-US" sz="900" baseline="0" dirty="0">
                          <a:solidFill>
                            <a:schemeClr val="tx1"/>
                          </a:solidFill>
                          <a:latin typeface="+mn-lt"/>
                          <a:cs typeface="Poppins" panose="00000500000000000000" pitchFamily="2" charset="0"/>
                        </a:rPr>
                        <a:t>(EdgeLock 2GO)</a:t>
                      </a:r>
                      <a:endParaRPr lang="en-US" sz="900" baseline="0" dirty="0">
                        <a:solidFill>
                          <a:schemeClr val="tx1"/>
                        </a:solidFill>
                        <a:latin typeface="+mn-lt"/>
                        <a:cs typeface="Poppins"/>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Arial" panose="020B0604020202020204" pitchFamily="34" charset="0"/>
                        </a:rPr>
                        <a:t>■</a:t>
                      </a:r>
                      <a:r>
                        <a:rPr kumimoji="0" lang="en-US" sz="900" b="0" i="0" u="none" strike="noStrike" kern="1200" cap="none" spc="0" normalizeH="0" baseline="30000" noProof="0">
                          <a:ln>
                            <a:noFill/>
                          </a:ln>
                          <a:solidFill>
                            <a:srgbClr val="000000"/>
                          </a:solidFill>
                          <a:effectLst/>
                          <a:uLnTx/>
                          <a:uFillTx/>
                          <a:latin typeface="Poppins"/>
                          <a:ea typeface="+mn-ea"/>
                          <a:cs typeface="Arial" panose="020B0604020202020204" pitchFamily="34" charset="0"/>
                        </a:rPr>
                        <a:t> 7</a:t>
                      </a:r>
                      <a:endParaRPr kumimoji="0" lang="en-US" sz="900" b="0" i="0" u="none" strike="noStrike" kern="1200" cap="none" spc="0" normalizeH="0" baseline="30000" noProof="0" dirty="0">
                        <a:ln>
                          <a:noFill/>
                        </a:ln>
                        <a:solidFill>
                          <a:srgbClr val="000000"/>
                        </a:solidFill>
                        <a:effectLst/>
                        <a:uLnTx/>
                        <a:uFillTx/>
                        <a:latin typeface="Poppins"/>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a:ea typeface="+mn-ea"/>
                          <a:cs typeface="Arial" panose="020B0604020202020204" pitchFamily="34" charset="0"/>
                        </a:rPr>
                        <a:t>■</a:t>
                      </a:r>
                      <a:r>
                        <a:rPr kumimoji="0" lang="en-US" sz="900" b="0" i="0" u="none" strike="noStrike" kern="1200" cap="none" spc="0" normalizeH="0" baseline="30000" noProof="0" dirty="0">
                          <a:ln>
                            <a:noFill/>
                          </a:ln>
                          <a:solidFill>
                            <a:srgbClr val="000000"/>
                          </a:solidFill>
                          <a:effectLst/>
                          <a:uLnTx/>
                          <a:uFillTx/>
                          <a:latin typeface="Poppins"/>
                          <a:ea typeface="+mn-ea"/>
                          <a:cs typeface="Arial" panose="020B0604020202020204" pitchFamily="34" charset="0"/>
                        </a:rPr>
                        <a:t> 7</a:t>
                      </a:r>
                      <a:endParaRPr kumimoji="0" lang="en-US" sz="900" b="0" i="0" u="none" strike="noStrike" kern="1200" cap="none" spc="0" normalizeH="0" baseline="30000" noProof="0" dirty="0">
                        <a:ln>
                          <a:noFill/>
                        </a:ln>
                        <a:solidFill>
                          <a:srgbClr val="000000"/>
                        </a:solidFill>
                        <a:effectLst/>
                        <a:uLnTx/>
                        <a:uFillTx/>
                        <a:latin typeface="Poppins"/>
                        <a:ea typeface="+mn-ea"/>
                        <a:cs typeface="Poppins" panose="00000500000000000000" pitchFamily="2" charset="0"/>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1"/>
                    </a:solidFill>
                  </a:tcPr>
                </a:tc>
                <a:extLst>
                  <a:ext uri="{0D108BD9-81ED-4DB2-BD59-A6C34878D82A}">
                    <a16:rowId xmlns:a16="http://schemas.microsoft.com/office/drawing/2014/main" val="2437992346"/>
                  </a:ext>
                </a:extLst>
              </a:tr>
              <a:tr h="231739">
                <a:tc>
                  <a:txBody>
                    <a:bodyPr/>
                    <a:lstStyle/>
                    <a:p>
                      <a:r>
                        <a:rPr lang="en-US" sz="900">
                          <a:solidFill>
                            <a:schemeClr val="tx1"/>
                          </a:solidFill>
                          <a:latin typeface="+mn-lt"/>
                          <a:cs typeface="Poppins"/>
                        </a:rPr>
                        <a:t>Measured boot</a:t>
                      </a:r>
                      <a:r>
                        <a:rPr lang="en-US" sz="900" baseline="30000">
                          <a:solidFill>
                            <a:schemeClr val="tx1"/>
                          </a:solidFill>
                          <a:latin typeface="+mn-lt"/>
                          <a:cs typeface="Poppins"/>
                        </a:rPr>
                        <a:t>2</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 (DICE)</a:t>
                      </a:r>
                    </a:p>
                  </a:txBody>
                  <a:tcPr marL="81069" marR="81069" marT="40534" marB="40534" anchor="ctr">
                    <a:solidFill>
                      <a:schemeClr val="bg2"/>
                    </a:solidFill>
                  </a:tcPr>
                </a:tc>
                <a:extLst>
                  <a:ext uri="{0D108BD9-81ED-4DB2-BD59-A6C34878D82A}">
                    <a16:rowId xmlns:a16="http://schemas.microsoft.com/office/drawing/2014/main" val="3412888279"/>
                  </a:ext>
                </a:extLst>
              </a:tr>
              <a:tr h="231739">
                <a:tc>
                  <a:txBody>
                    <a:bodyPr/>
                    <a:lstStyle/>
                    <a:p>
                      <a:r>
                        <a:rPr lang="en-US" sz="900">
                          <a:solidFill>
                            <a:schemeClr val="tx1"/>
                          </a:solidFill>
                          <a:latin typeface="+mn-lt"/>
                          <a:cs typeface="Poppins"/>
                        </a:rPr>
                        <a:t>SW Attestation at runtime</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Poppins"/>
                        </a:rPr>
                        <a:t> </a:t>
                      </a:r>
                      <a:r>
                        <a:rPr kumimoji="0" lang="en-US" sz="900" b="0" i="0" u="none" strike="noStrike" kern="1200" cap="none" spc="0" normalizeH="0" baseline="0" noProof="0" dirty="0">
                          <a:ln>
                            <a:noFill/>
                          </a:ln>
                          <a:solidFill>
                            <a:srgbClr val="000000"/>
                          </a:solidFill>
                          <a:effectLst/>
                          <a:uLnTx/>
                          <a:uFillTx/>
                          <a:latin typeface="+mn-lt"/>
                          <a:ea typeface="+mn-ea"/>
                          <a:cs typeface="Arial"/>
                        </a:rPr>
                        <a:t>■ (</a:t>
                      </a:r>
                      <a:r>
                        <a:rPr kumimoji="0" lang="en-US" sz="900" b="0" i="0" u="none" strike="noStrike" kern="1200" cap="none" spc="0" normalizeH="0" baseline="0" noProof="0" dirty="0">
                          <a:ln>
                            <a:noFill/>
                          </a:ln>
                          <a:solidFill>
                            <a:srgbClr val="000000"/>
                          </a:solidFill>
                          <a:effectLst/>
                          <a:uLnTx/>
                          <a:uFillTx/>
                          <a:latin typeface="+mn-lt"/>
                          <a:ea typeface="+mn-ea"/>
                          <a:cs typeface="Poppins"/>
                        </a:rPr>
                        <a:t>TEE)</a:t>
                      </a:r>
                      <a:endParaRPr kumimoji="0" lang="en-US" sz="900" b="0" i="0" u="none" strike="noStrike" kern="1200" cap="none" spc="0" normalizeH="0" baseline="0" noProof="0" dirty="0">
                        <a:ln>
                          <a:noFill/>
                        </a:ln>
                        <a:solidFill>
                          <a:schemeClr val="tx1"/>
                        </a:solidFill>
                        <a:effectLst/>
                        <a:uLnTx/>
                        <a:uFillTx/>
                        <a:latin typeface="+mn-lt"/>
                        <a:ea typeface="+mn-ea"/>
                        <a:cs typeface="Poppins"/>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a:rPr>
                        <a:t> </a:t>
                      </a:r>
                      <a:r>
                        <a:rPr kumimoji="0" lang="en-US" sz="900" b="0" i="0" u="none" strike="noStrike" kern="1200" cap="none" spc="0" normalizeH="0" baseline="0" noProof="0">
                          <a:ln>
                            <a:noFill/>
                          </a:ln>
                          <a:solidFill>
                            <a:srgbClr val="000000"/>
                          </a:solidFill>
                          <a:effectLst/>
                          <a:uLnTx/>
                          <a:uFillTx/>
                          <a:latin typeface="Poppins"/>
                          <a:ea typeface="+mn-ea"/>
                          <a:cs typeface="Arial"/>
                        </a:rPr>
                        <a:t>■ (</a:t>
                      </a:r>
                      <a:r>
                        <a:rPr kumimoji="0" lang="en-US" sz="900" b="0" i="0" u="none" strike="noStrike" kern="1200" cap="none" spc="0" normalizeH="0" baseline="0" noProof="0">
                          <a:ln>
                            <a:noFill/>
                          </a:ln>
                          <a:solidFill>
                            <a:srgbClr val="000000"/>
                          </a:solidFill>
                          <a:effectLst/>
                          <a:uLnTx/>
                          <a:uFillTx/>
                          <a:latin typeface="Poppins"/>
                          <a:ea typeface="+mn-ea"/>
                          <a:cs typeface="Poppins"/>
                        </a:rPr>
                        <a:t>TEE)</a:t>
                      </a:r>
                      <a:endParaRPr kumimoji="0" lang="en-US" sz="900" b="0" i="0" u="none" strike="noStrike" kern="1200" cap="none" spc="0" normalizeH="0" baseline="0" noProof="0" dirty="0">
                        <a:ln>
                          <a:noFill/>
                        </a:ln>
                        <a:solidFill>
                          <a:srgbClr val="000000"/>
                        </a:solidFill>
                        <a:effectLst/>
                        <a:uLnTx/>
                        <a:uFillTx/>
                        <a:latin typeface="Poppins"/>
                        <a:ea typeface="+mn-ea"/>
                        <a:cs typeface="Poppins"/>
                      </a:endParaRP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a:ea typeface="+mn-ea"/>
                          <a:cs typeface="Poppins"/>
                        </a:rPr>
                        <a:t> </a:t>
                      </a:r>
                      <a:r>
                        <a:rPr kumimoji="0" lang="en-US" sz="900" b="0" i="0" u="none" strike="noStrike" kern="1200" cap="none" spc="0" normalizeH="0" baseline="0" noProof="0" dirty="0">
                          <a:ln>
                            <a:noFill/>
                          </a:ln>
                          <a:solidFill>
                            <a:srgbClr val="000000"/>
                          </a:solidFill>
                          <a:effectLst/>
                          <a:uLnTx/>
                          <a:uFillTx/>
                          <a:latin typeface="Poppins"/>
                          <a:ea typeface="+mn-ea"/>
                          <a:cs typeface="Arial"/>
                        </a:rPr>
                        <a:t>■ (</a:t>
                      </a:r>
                      <a:r>
                        <a:rPr kumimoji="0" lang="en-US" sz="900" b="0" i="0" u="none" strike="noStrike" kern="1200" cap="none" spc="0" normalizeH="0" baseline="0" noProof="0" dirty="0">
                          <a:ln>
                            <a:noFill/>
                          </a:ln>
                          <a:solidFill>
                            <a:srgbClr val="000000"/>
                          </a:solidFill>
                          <a:effectLst/>
                          <a:uLnTx/>
                          <a:uFillTx/>
                          <a:latin typeface="Poppins"/>
                          <a:ea typeface="+mn-ea"/>
                          <a:cs typeface="Poppins"/>
                        </a:rPr>
                        <a:t>TEE)</a:t>
                      </a:r>
                    </a:p>
                  </a:txBody>
                  <a:tcPr marL="81069" marR="81069" marT="40534" marB="40534" anchor="ctr">
                    <a:solidFill>
                      <a:schemeClr val="bg1"/>
                    </a:solidFill>
                  </a:tcPr>
                </a:tc>
                <a:extLst>
                  <a:ext uri="{0D108BD9-81ED-4DB2-BD59-A6C34878D82A}">
                    <a16:rowId xmlns:a16="http://schemas.microsoft.com/office/drawing/2014/main" val="1811036075"/>
                  </a:ext>
                </a:extLst>
              </a:tr>
              <a:tr h="231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a:rPr>
                        <a:t>Phys. tamper detection</a:t>
                      </a:r>
                      <a:r>
                        <a:rPr lang="en-US" sz="900" baseline="30000">
                          <a:solidFill>
                            <a:schemeClr val="tx1"/>
                          </a:solidFill>
                          <a:latin typeface="+mn-lt"/>
                          <a:cs typeface="Poppins"/>
                        </a:rPr>
                        <a:t>4</a:t>
                      </a:r>
                      <a:r>
                        <a:rPr lang="en-US" sz="900">
                          <a:solidFill>
                            <a:schemeClr val="tx1"/>
                          </a:solidFill>
                          <a:latin typeface="+mn-lt"/>
                          <a:cs typeface="Poppins"/>
                        </a:rPr>
                        <a:t> </a:t>
                      </a:r>
                    </a:p>
                  </a:txBody>
                  <a:tcPr marL="81069" marR="81069" marT="40534" marB="40534"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2"/>
                    </a:solidFill>
                  </a:tcPr>
                </a:tc>
                <a:tc>
                  <a:txBody>
                    <a:bodyPr/>
                    <a:lstStyle/>
                    <a:p>
                      <a:pPr marL="0" marR="0" lvl="0" indent="0" algn="ctr" defTabSz="914400" rtl="0">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a:t>
                      </a:r>
                      <a:endParaRPr kumimoji="0" lang="en-US" sz="900">
                        <a:solidFill>
                          <a:schemeClr val="tx1"/>
                        </a:solidFill>
                        <a:latin typeface="+mn-lt"/>
                      </a:endParaRPr>
                    </a:p>
                  </a:txBody>
                  <a:tcPr marL="81069" marR="81069" marT="40534" marB="40534" anchor="ctr">
                    <a:solidFill>
                      <a:schemeClr val="bg2"/>
                    </a:solidFill>
                  </a:tcPr>
                </a:tc>
                <a:extLst>
                  <a:ext uri="{0D108BD9-81ED-4DB2-BD59-A6C34878D82A}">
                    <a16:rowId xmlns:a16="http://schemas.microsoft.com/office/drawing/2014/main" val="2484493250"/>
                  </a:ext>
                </a:extLst>
              </a:tr>
              <a:tr h="237526">
                <a:tc>
                  <a:txBody>
                    <a:bodyPr/>
                    <a:lstStyle/>
                    <a:p>
                      <a:r>
                        <a:rPr lang="en-US" sz="900">
                          <a:solidFill>
                            <a:schemeClr val="tx1"/>
                          </a:solidFill>
                          <a:latin typeface="+mn-lt"/>
                          <a:cs typeface="Poppins"/>
                        </a:rPr>
                        <a:t>Device authentication &amp; secure communication </a:t>
                      </a: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noProof="0">
                          <a:solidFill>
                            <a:schemeClr val="tx1"/>
                          </a:solidFill>
                          <a:latin typeface="+mn-lt"/>
                        </a:rPr>
                        <a:t>√</a:t>
                      </a: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1"/>
                    </a:solidFill>
                  </a:tcPr>
                </a:tc>
                <a:extLst>
                  <a:ext uri="{0D108BD9-81ED-4DB2-BD59-A6C34878D82A}">
                    <a16:rowId xmlns:a16="http://schemas.microsoft.com/office/drawing/2014/main" val="366628753"/>
                  </a:ext>
                </a:extLst>
              </a:tr>
              <a:tr h="231739">
                <a:tc>
                  <a:txBody>
                    <a:bodyPr/>
                    <a:lstStyle/>
                    <a:p>
                      <a:r>
                        <a:rPr lang="en-US" sz="900">
                          <a:solidFill>
                            <a:schemeClr val="tx1"/>
                          </a:solidFill>
                          <a:latin typeface="+mn-lt"/>
                          <a:cs typeface="Poppins"/>
                        </a:rPr>
                        <a:t>Accelerated connections &amp; networking </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 (</a:t>
                      </a:r>
                      <a:r>
                        <a:rPr kumimoji="0" lang="en-US" sz="900" b="0" i="0" u="none" strike="noStrike" kern="1200" cap="none" spc="0" normalizeH="0" baseline="0" noProof="0">
                          <a:ln>
                            <a:noFill/>
                          </a:ln>
                          <a:solidFill>
                            <a:srgbClr val="000000"/>
                          </a:solidFill>
                          <a:effectLst/>
                          <a:uLnTx/>
                          <a:uFillTx/>
                          <a:latin typeface="+mn-lt"/>
                          <a:ea typeface="+mn-ea"/>
                          <a:cs typeface="+mn-cs"/>
                        </a:rPr>
                        <a:t>ELE-CP</a:t>
                      </a:r>
                      <a:r>
                        <a:rPr kumimoji="0" lang="en-US" sz="900" b="0" i="0" u="none" strike="noStrike" kern="1200" cap="none" spc="0" normalizeH="0" baseline="30000" noProof="0">
                          <a:ln>
                            <a:noFill/>
                          </a:ln>
                          <a:solidFill>
                            <a:srgbClr val="000000"/>
                          </a:solidFill>
                          <a:effectLst/>
                          <a:uLnTx/>
                          <a:uFillTx/>
                          <a:latin typeface="+mn-lt"/>
                          <a:ea typeface="+mn-ea"/>
                          <a:cs typeface="+mn-cs"/>
                        </a:rPr>
                        <a:t>5</a:t>
                      </a:r>
                      <a:r>
                        <a:rPr kumimoji="0" lang="en-US" sz="900" b="0" i="0" u="none" strike="noStrike" kern="1200" cap="none" spc="0" normalizeH="0" baseline="0" noProof="0">
                          <a:ln>
                            <a:noFill/>
                          </a:ln>
                          <a:solidFill>
                            <a:srgbClr val="000000"/>
                          </a:solidFill>
                          <a:effectLst/>
                          <a:uLnTx/>
                          <a:uFillTx/>
                          <a:latin typeface="Poppins"/>
                          <a:ea typeface="+mn-ea"/>
                          <a:cs typeface="+mn-cs"/>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 (</a:t>
                      </a:r>
                      <a:r>
                        <a:rPr kumimoji="0" lang="en-US" sz="900" b="0" i="0" u="none" strike="noStrike" kern="1200" cap="none" spc="0" normalizeH="0" baseline="0" noProof="0">
                          <a:ln>
                            <a:noFill/>
                          </a:ln>
                          <a:solidFill>
                            <a:srgbClr val="000000"/>
                          </a:solidFill>
                          <a:effectLst/>
                          <a:uLnTx/>
                          <a:uFillTx/>
                          <a:latin typeface="+mn-lt"/>
                          <a:ea typeface="+mn-ea"/>
                          <a:cs typeface="+mn-cs"/>
                        </a:rPr>
                        <a:t>ELE-CP</a:t>
                      </a:r>
                      <a:r>
                        <a:rPr kumimoji="0" lang="en-US" sz="900" b="0" i="0" u="none" strike="noStrike" kern="1200" cap="none" spc="0" normalizeH="0" baseline="30000" noProof="0">
                          <a:ln>
                            <a:noFill/>
                          </a:ln>
                          <a:solidFill>
                            <a:srgbClr val="000000"/>
                          </a:solidFill>
                          <a:effectLst/>
                          <a:uLnTx/>
                          <a:uFillTx/>
                          <a:latin typeface="+mn-lt"/>
                          <a:ea typeface="+mn-ea"/>
                          <a:cs typeface="+mn-cs"/>
                        </a:rPr>
                        <a:t>5</a:t>
                      </a:r>
                      <a:r>
                        <a:rPr kumimoji="0" lang="en-US" sz="900" b="0" i="0" u="none" strike="noStrike" kern="1200" cap="none" spc="0" normalizeH="0" baseline="0" noProof="0">
                          <a:ln>
                            <a:noFill/>
                          </a:ln>
                          <a:solidFill>
                            <a:srgbClr val="000000"/>
                          </a:solidFill>
                          <a:effectLst/>
                          <a:uLnTx/>
                          <a:uFillTx/>
                          <a:latin typeface="Poppins"/>
                          <a:ea typeface="+mn-ea"/>
                          <a:cs typeface="+mn-cs"/>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 (ELE-CP</a:t>
                      </a:r>
                      <a:r>
                        <a:rPr kumimoji="0" lang="en-US" sz="900" b="0" i="0" u="none" strike="noStrike" kern="1200" cap="none" spc="0" normalizeH="0" baseline="30000" noProof="0">
                          <a:ln>
                            <a:noFill/>
                          </a:ln>
                          <a:solidFill>
                            <a:srgbClr val="000000"/>
                          </a:solidFill>
                          <a:effectLst/>
                          <a:uLnTx/>
                          <a:uFillTx/>
                          <a:latin typeface="+mn-lt"/>
                          <a:ea typeface="+mn-ea"/>
                          <a:cs typeface="+mn-cs"/>
                        </a:rPr>
                        <a:t>5</a:t>
                      </a:r>
                      <a:r>
                        <a:rPr kumimoji="0" lang="en-US" sz="900" b="0" i="0" u="none" strike="noStrike" kern="1200" cap="none" spc="0" normalizeH="0" baseline="0" noProof="0">
                          <a:ln>
                            <a:noFill/>
                          </a:ln>
                          <a:solidFill>
                            <a:srgbClr val="000000"/>
                          </a:solidFill>
                          <a:effectLst/>
                          <a:uLnTx/>
                          <a:uFillTx/>
                          <a:latin typeface="+mn-lt"/>
                          <a:ea typeface="+mn-ea"/>
                          <a:cs typeface="+mn-cs"/>
                        </a:rPr>
                        <a:t>, PKC)</a:t>
                      </a:r>
                    </a:p>
                  </a:txBody>
                  <a:tcPr marL="81069" marR="81069" marT="40534" marB="40534" anchor="ctr">
                    <a:solidFill>
                      <a:schemeClr val="bg2"/>
                    </a:solidFill>
                  </a:tcPr>
                </a:tc>
                <a:extLst>
                  <a:ext uri="{0D108BD9-81ED-4DB2-BD59-A6C34878D82A}">
                    <a16:rowId xmlns:a16="http://schemas.microsoft.com/office/drawing/2014/main" val="739061460"/>
                  </a:ext>
                </a:extLst>
              </a:tr>
              <a:tr h="231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a:rPr>
                        <a:t>Encrypted Internal memory on-the-fly</a:t>
                      </a: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1"/>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N/A</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1"/>
                    </a:solidFill>
                  </a:tcPr>
                </a:tc>
                <a:extLst>
                  <a:ext uri="{0D108BD9-81ED-4DB2-BD59-A6C34878D82A}">
                    <a16:rowId xmlns:a16="http://schemas.microsoft.com/office/drawing/2014/main" val="1099092612"/>
                  </a:ext>
                </a:extLst>
              </a:tr>
              <a:tr h="231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a:rPr>
                        <a:t>Encrypted external memory</a:t>
                      </a:r>
                      <a:r>
                        <a:rPr lang="en-US" sz="900" baseline="30000">
                          <a:solidFill>
                            <a:schemeClr val="tx1"/>
                          </a:solidFill>
                          <a:latin typeface="+mn-lt"/>
                          <a:cs typeface="Poppins"/>
                        </a:rPr>
                        <a:t>3 </a:t>
                      </a:r>
                      <a:r>
                        <a:rPr lang="en-US" sz="900">
                          <a:solidFill>
                            <a:schemeClr val="tx1"/>
                          </a:solidFill>
                          <a:latin typeface="+mn-lt"/>
                          <a:cs typeface="Poppins"/>
                        </a:rPr>
                        <a:t>: on-the-fly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cs typeface="Poppins"/>
                        </a:rPr>
                        <a:t>Flash dec./Flash enc./Flash Auth/RAM enc &amp; dec)</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N/A</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normalizeH="0" baseline="0" noProof="0">
                          <a:ln>
                            <a:noFill/>
                          </a:ln>
                          <a:solidFill>
                            <a:schemeClr val="tx1"/>
                          </a:solidFill>
                          <a:effectLst/>
                          <a:uLnTx/>
                          <a:uFillTx/>
                          <a:latin typeface="+mn-lt"/>
                          <a:ea typeface="+mn-ea"/>
                          <a:cs typeface="Poppins"/>
                        </a:rPr>
                        <a:t>N/A</a:t>
                      </a:r>
                      <a:endParaRPr kumimoji="0" lang="en-US" sz="900" b="0" i="0" u="none" strike="noStrike" kern="1200" cap="none" spc="0" normalizeH="0" baseline="0" noProof="0">
                        <a:ln>
                          <a:noFill/>
                        </a:ln>
                        <a:solidFill>
                          <a:schemeClr val="tx1"/>
                        </a:solidFill>
                        <a:effectLst/>
                        <a:uLnTx/>
                        <a:uFillTx/>
                        <a:latin typeface="+mn-lt"/>
                        <a:ea typeface="+mn-ea"/>
                        <a:cs typeface="Poppins" panose="00000500000000000000" pitchFamily="2" charset="0"/>
                      </a:endParaRPr>
                    </a:p>
                  </a:txBody>
                  <a:tcPr marL="81069" marR="81069" marT="40534" marB="40534" anchor="ctr">
                    <a:solidFill>
                      <a:schemeClr val="bg2"/>
                    </a:solidFill>
                  </a:tcPr>
                </a:tc>
                <a:tc>
                  <a:txBody>
                    <a:bodyPr/>
                    <a:lstStyle/>
                    <a:p>
                      <a:pPr lvl="0" algn="ctr">
                        <a:lnSpc>
                          <a:spcPct val="100000"/>
                        </a:lnSpc>
                        <a:spcBef>
                          <a:spcPts val="0"/>
                        </a:spcBef>
                        <a:spcAft>
                          <a:spcPts val="0"/>
                        </a:spcAft>
                        <a:buNone/>
                      </a:pPr>
                      <a:r>
                        <a:rPr lang="en-US" sz="900" b="0" i="0" u="none" strike="noStrike" kern="1200" cap="none" spc="0" normalizeH="0" baseline="0" noProof="0">
                          <a:ln>
                            <a:noFill/>
                          </a:ln>
                          <a:solidFill>
                            <a:schemeClr val="tx1"/>
                          </a:solidFill>
                          <a:effectLst/>
                          <a:uLnTx/>
                          <a:uFillTx/>
                          <a:latin typeface="+mn-lt"/>
                        </a:rPr>
                        <a:t>√/√/√/-</a:t>
                      </a:r>
                    </a:p>
                  </a:txBody>
                  <a:tcPr marL="81069" marR="81069" marT="40534" marB="40534" anchor="ctr">
                    <a:solidFill>
                      <a:schemeClr val="bg2"/>
                    </a:solidFill>
                  </a:tcPr>
                </a:tc>
                <a:extLst>
                  <a:ext uri="{0D108BD9-81ED-4DB2-BD59-A6C34878D82A}">
                    <a16:rowId xmlns:a16="http://schemas.microsoft.com/office/drawing/2014/main" val="2929802832"/>
                  </a:ext>
                </a:extLst>
              </a:tr>
              <a:tr h="231739">
                <a:tc>
                  <a:txBody>
                    <a:bodyPr/>
                    <a:lstStyle/>
                    <a:p>
                      <a:r>
                        <a:rPr lang="en-US" sz="900">
                          <a:solidFill>
                            <a:schemeClr val="tx1"/>
                          </a:solidFill>
                          <a:latin typeface="+mn-lt"/>
                          <a:cs typeface="Poppins"/>
                        </a:rPr>
                        <a:t>TrustZone® Isolation (TEE: TF-M)</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Arial"/>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Arial"/>
                        </a:rPr>
                        <a:t>■</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n-lt"/>
                          <a:ea typeface="+mn-ea"/>
                          <a:cs typeface="Poppins"/>
                        </a:rPr>
                        <a:t>√</a:t>
                      </a:r>
                    </a:p>
                  </a:txBody>
                  <a:tcPr marL="81069" marR="81069" marT="40534" marB="40534" anchor="ctr">
                    <a:solidFill>
                      <a:schemeClr val="bg1"/>
                    </a:solidFill>
                  </a:tcPr>
                </a:tc>
                <a:extLst>
                  <a:ext uri="{0D108BD9-81ED-4DB2-BD59-A6C34878D82A}">
                    <a16:rowId xmlns:a16="http://schemas.microsoft.com/office/drawing/2014/main" val="3748831210"/>
                  </a:ext>
                </a:extLst>
              </a:tr>
              <a:tr h="231739">
                <a:tc>
                  <a:txBody>
                    <a:bodyPr/>
                    <a:lstStyle/>
                    <a:p>
                      <a:r>
                        <a:rPr lang="en-US" sz="900">
                          <a:solidFill>
                            <a:schemeClr val="tx1"/>
                          </a:solidFill>
                          <a:latin typeface="+mn-lt"/>
                          <a:cs typeface="Poppins"/>
                        </a:rPr>
                        <a:t>Integrated enclave isolation</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a:rPr>
                        <a:t>√ (</a:t>
                      </a:r>
                      <a:r>
                        <a:rPr kumimoji="0" lang="en-US" sz="900" b="0" i="0" u="none" strike="noStrike" kern="1200" cap="none" spc="0" normalizeH="0" baseline="0" noProof="0">
                          <a:ln>
                            <a:noFill/>
                          </a:ln>
                          <a:solidFill>
                            <a:srgbClr val="000000"/>
                          </a:solidFill>
                          <a:effectLst/>
                          <a:uLnTx/>
                          <a:uFillTx/>
                          <a:latin typeface="+mn-lt"/>
                          <a:ea typeface="+mn-ea"/>
                          <a:cs typeface="+mn-cs"/>
                        </a:rPr>
                        <a:t>ELE-CP</a:t>
                      </a:r>
                      <a:r>
                        <a:rPr kumimoji="0" lang="en-US" sz="900" b="0" i="0" u="none" strike="noStrike" kern="1200" cap="none" spc="0" normalizeH="0" baseline="30000" noProof="0">
                          <a:ln>
                            <a:noFill/>
                          </a:ln>
                          <a:solidFill>
                            <a:srgbClr val="000000"/>
                          </a:solidFill>
                          <a:effectLst/>
                          <a:uLnTx/>
                          <a:uFillTx/>
                          <a:latin typeface="+mn-lt"/>
                          <a:ea typeface="+mn-ea"/>
                          <a:cs typeface="+mn-cs"/>
                        </a:rPr>
                        <a:t>5</a:t>
                      </a:r>
                      <a:r>
                        <a:rPr kumimoji="0" lang="en-US" sz="900" b="0" i="0" u="none" strike="noStrike" kern="1200" cap="none" spc="0" normalizeH="0" baseline="0" noProof="0">
                          <a:ln>
                            <a:noFill/>
                          </a:ln>
                          <a:solidFill>
                            <a:srgbClr val="000000"/>
                          </a:solidFill>
                          <a:effectLst/>
                          <a:uLnTx/>
                          <a:uFillTx/>
                          <a:latin typeface="Poppins"/>
                          <a:ea typeface="+mn-ea"/>
                          <a:cs typeface="+mn-cs"/>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a:rPr>
                        <a:t>√ (</a:t>
                      </a:r>
                      <a:r>
                        <a:rPr kumimoji="0" lang="en-US" sz="900" b="0" i="0" u="none" strike="noStrike" kern="1200" cap="none" spc="0" normalizeH="0" baseline="0" noProof="0">
                          <a:ln>
                            <a:noFill/>
                          </a:ln>
                          <a:solidFill>
                            <a:srgbClr val="000000"/>
                          </a:solidFill>
                          <a:effectLst/>
                          <a:uLnTx/>
                          <a:uFillTx/>
                          <a:latin typeface="+mn-lt"/>
                          <a:ea typeface="+mn-ea"/>
                          <a:cs typeface="+mn-cs"/>
                        </a:rPr>
                        <a:t>ELE-CP</a:t>
                      </a:r>
                      <a:r>
                        <a:rPr kumimoji="0" lang="en-US" sz="900" b="0" i="0" u="none" strike="noStrike" kern="1200" cap="none" spc="0" normalizeH="0" baseline="30000" noProof="0">
                          <a:ln>
                            <a:noFill/>
                          </a:ln>
                          <a:solidFill>
                            <a:srgbClr val="000000"/>
                          </a:solidFill>
                          <a:effectLst/>
                          <a:uLnTx/>
                          <a:uFillTx/>
                          <a:latin typeface="+mn-lt"/>
                          <a:ea typeface="+mn-ea"/>
                          <a:cs typeface="+mn-cs"/>
                        </a:rPr>
                        <a:t>5</a:t>
                      </a:r>
                      <a:r>
                        <a:rPr kumimoji="0" lang="en-US" sz="900" b="0" i="0" u="none" strike="noStrike" kern="1200" cap="none" spc="0" normalizeH="0" baseline="0" noProof="0">
                          <a:ln>
                            <a:noFill/>
                          </a:ln>
                          <a:solidFill>
                            <a:srgbClr val="000000"/>
                          </a:solidFill>
                          <a:effectLst/>
                          <a:uLnTx/>
                          <a:uFillTx/>
                          <a:latin typeface="Poppins"/>
                          <a:ea typeface="+mn-ea"/>
                          <a:cs typeface="+mn-cs"/>
                        </a:rPr>
                        <a:t>)</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Poppins" panose="00000500000000000000" pitchFamily="2" charset="0"/>
                        </a:rPr>
                        <a:t>√ (</a:t>
                      </a:r>
                      <a:r>
                        <a:rPr kumimoji="0" lang="en-US" sz="900" b="0" i="0" u="none" strike="noStrike" kern="1200" cap="none" spc="0" normalizeH="0" baseline="0" noProof="0">
                          <a:ln>
                            <a:noFill/>
                          </a:ln>
                          <a:solidFill>
                            <a:srgbClr val="000000"/>
                          </a:solidFill>
                          <a:effectLst/>
                          <a:uLnTx/>
                          <a:uFillTx/>
                          <a:latin typeface="+mn-lt"/>
                          <a:ea typeface="+mn-ea"/>
                          <a:cs typeface="+mn-cs"/>
                        </a:rPr>
                        <a:t>ELE-CP</a:t>
                      </a:r>
                      <a:r>
                        <a:rPr kumimoji="0" lang="en-US" sz="900" b="0" i="0" u="none" strike="noStrike" kern="1200" cap="none" spc="0" normalizeH="0" baseline="30000" noProof="0">
                          <a:ln>
                            <a:noFill/>
                          </a:ln>
                          <a:solidFill>
                            <a:srgbClr val="000000"/>
                          </a:solidFill>
                          <a:effectLst/>
                          <a:uLnTx/>
                          <a:uFillTx/>
                          <a:latin typeface="+mn-lt"/>
                          <a:ea typeface="+mn-ea"/>
                          <a:cs typeface="+mn-cs"/>
                        </a:rPr>
                        <a:t>5</a:t>
                      </a:r>
                      <a:r>
                        <a:rPr kumimoji="0" lang="en-US" sz="900" b="0" i="0" u="none" strike="noStrike" kern="1200" cap="none" spc="0" normalizeH="0" baseline="0" noProof="0">
                          <a:ln>
                            <a:noFill/>
                          </a:ln>
                          <a:solidFill>
                            <a:srgbClr val="000000"/>
                          </a:solidFill>
                          <a:effectLst/>
                          <a:uLnTx/>
                          <a:uFillTx/>
                          <a:latin typeface="Poppins"/>
                          <a:ea typeface="+mn-ea"/>
                          <a:cs typeface="+mn-cs"/>
                        </a:rPr>
                        <a:t>)</a:t>
                      </a:r>
                    </a:p>
                  </a:txBody>
                  <a:tcPr marL="81069" marR="81069" marT="40534" marB="40534" anchor="ctr">
                    <a:solidFill>
                      <a:schemeClr val="bg2"/>
                    </a:solidFill>
                  </a:tcPr>
                </a:tc>
                <a:extLst>
                  <a:ext uri="{0D108BD9-81ED-4DB2-BD59-A6C34878D82A}">
                    <a16:rowId xmlns:a16="http://schemas.microsoft.com/office/drawing/2014/main" val="3760025801"/>
                  </a:ext>
                </a:extLst>
              </a:tr>
              <a:tr h="313652">
                <a:tc>
                  <a:txBody>
                    <a:bodyPr/>
                    <a:lstStyle/>
                    <a:p>
                      <a:r>
                        <a:rPr lang="en-US" sz="900">
                          <a:solidFill>
                            <a:schemeClr val="tx1"/>
                          </a:solidFill>
                          <a:latin typeface="+mn-lt"/>
                          <a:cs typeface="Poppins" panose="00000500000000000000" pitchFamily="2" charset="0"/>
                        </a:rPr>
                        <a:t>Assurance Level: SESIP /PSA Certified Level</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Level 2</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Level 2</a:t>
                      </a:r>
                    </a:p>
                  </a:txBody>
                  <a:tcPr marL="81069" marR="81069" marT="40534" marB="4053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Poppins"/>
                          <a:ea typeface="+mn-ea"/>
                          <a:cs typeface="+mn-cs"/>
                        </a:rPr>
                        <a:t>Level 3</a:t>
                      </a:r>
                    </a:p>
                  </a:txBody>
                  <a:tcPr marL="81069" marR="81069" marT="40534" marB="40534" anchor="ctr">
                    <a:solidFill>
                      <a:schemeClr val="bg1"/>
                    </a:solidFill>
                  </a:tcPr>
                </a:tc>
                <a:extLst>
                  <a:ext uri="{0D108BD9-81ED-4DB2-BD59-A6C34878D82A}">
                    <a16:rowId xmlns:a16="http://schemas.microsoft.com/office/drawing/2014/main" val="2479498451"/>
                  </a:ext>
                </a:extLst>
              </a:tr>
              <a:tr h="313652">
                <a:tc>
                  <a:txBody>
                    <a:bodyPr/>
                    <a:lstStyle/>
                    <a:p>
                      <a:r>
                        <a:rPr lang="en-US" sz="900">
                          <a:solidFill>
                            <a:schemeClr val="tx1"/>
                          </a:solidFill>
                          <a:latin typeface="+mn-lt"/>
                          <a:cs typeface="Poppins"/>
                        </a:rPr>
                        <a:t>Additional evidences of conformance</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Cyber Trust Mark</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Cyber Trust Mark</a:t>
                      </a:r>
                    </a:p>
                  </a:txBody>
                  <a:tcPr marL="81069" marR="81069" marT="40534" marB="40534"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mn-cs"/>
                        </a:rPr>
                        <a:t>ETSI 303 645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mn-cs"/>
                        </a:rPr>
                        <a:t>Cyber Trust Mark</a:t>
                      </a:r>
                    </a:p>
                  </a:txBody>
                  <a:tcPr marL="81069" marR="81069" marT="40534" marB="40534" anchor="ctr">
                    <a:solidFill>
                      <a:schemeClr val="bg2"/>
                    </a:solidFill>
                  </a:tcPr>
                </a:tc>
                <a:extLst>
                  <a:ext uri="{0D108BD9-81ED-4DB2-BD59-A6C34878D82A}">
                    <a16:rowId xmlns:a16="http://schemas.microsoft.com/office/drawing/2014/main" val="2199021862"/>
                  </a:ext>
                </a:extLst>
              </a:tr>
            </a:tbl>
          </a:graphicData>
        </a:graphic>
      </p:graphicFrame>
      <p:sp>
        <p:nvSpPr>
          <p:cNvPr id="7" name="TextBox 6">
            <a:extLst>
              <a:ext uri="{FF2B5EF4-FFF2-40B4-BE49-F238E27FC236}">
                <a16:creationId xmlns:a16="http://schemas.microsoft.com/office/drawing/2014/main" id="{C61F6D3D-1B64-67F3-2C90-39BBDF76AF56}"/>
              </a:ext>
            </a:extLst>
          </p:cNvPr>
          <p:cNvSpPr txBox="1"/>
          <p:nvPr/>
        </p:nvSpPr>
        <p:spPr>
          <a:xfrm>
            <a:off x="1739508" y="6403195"/>
            <a:ext cx="9999411" cy="461665"/>
          </a:xfrm>
          <a:prstGeom prst="rect">
            <a:avLst/>
          </a:prstGeom>
          <a:noFill/>
        </p:spPr>
        <p:txBody>
          <a:bodyPr wrap="square" rtlCol="0">
            <a:spAutoFit/>
          </a:bodyPr>
          <a:lstStyle/>
          <a:p>
            <a:pPr marL="117475" marR="0" lvl="0" indent="-117475"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srgbClr val="000000"/>
                </a:solidFill>
                <a:effectLst/>
                <a:uLnTx/>
                <a:uFillTx/>
                <a:latin typeface="Poppins"/>
                <a:ea typeface="+mn-ea"/>
                <a:cs typeface="+mn-cs"/>
              </a:rPr>
              <a:t>[S] stands for symmetric crypto    2. If not available, can be added at secondary boot loader level    3. If not available, can be added at application level     4. Sensor and/or tamper pins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Poppins"/>
                <a:ea typeface="+mn-ea"/>
                <a:cs typeface="+mn-cs"/>
              </a:rPr>
              <a:t>5.  ELE-CP: EdgeLock Secure Enclave (Core Profile)   6. ELE-AP: EdgeLock Secure Enclave (Advanced Profile)   7. Coming soon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800" b="0" i="0" u="none" strike="noStrike" kern="1200" cap="none" spc="0" normalizeH="0" baseline="0" noProof="0" dirty="0">
              <a:ln>
                <a:noFill/>
              </a:ln>
              <a:solidFill>
                <a:srgbClr val="000000"/>
              </a:solidFill>
              <a:effectLst/>
              <a:uLnTx/>
              <a:uFillTx/>
              <a:latin typeface="Poppins"/>
              <a:ea typeface="+mn-ea"/>
              <a:cs typeface="+mn-cs"/>
            </a:endParaRPr>
          </a:p>
        </p:txBody>
      </p:sp>
      <p:sp>
        <p:nvSpPr>
          <p:cNvPr id="8" name="TextBox 7">
            <a:extLst>
              <a:ext uri="{FF2B5EF4-FFF2-40B4-BE49-F238E27FC236}">
                <a16:creationId xmlns:a16="http://schemas.microsoft.com/office/drawing/2014/main" id="{A4FCCDC0-35CC-02F6-CE28-180CA161EC81}"/>
              </a:ext>
            </a:extLst>
          </p:cNvPr>
          <p:cNvSpPr txBox="1"/>
          <p:nvPr/>
        </p:nvSpPr>
        <p:spPr>
          <a:xfrm>
            <a:off x="8968740" y="366747"/>
            <a:ext cx="284315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Poppins"/>
                <a:ea typeface="+mn-ea"/>
                <a:cs typeface="Poppins" panose="00000500000000000000" pitchFamily="2" charset="0"/>
              </a:rPr>
              <a:t>- Not available   ■  HW ready    √ Available</a:t>
            </a:r>
            <a:endParaRPr kumimoji="0" lang="en-US" sz="1050" b="0" i="0" u="none" strike="noStrike" kern="1200" cap="none" spc="0" normalizeH="0" baseline="0" noProof="0">
              <a:ln>
                <a:noFill/>
              </a:ln>
              <a:solidFill>
                <a:srgbClr val="FFFFFF"/>
              </a:solidFill>
              <a:effectLst/>
              <a:uLnTx/>
              <a:uFillTx/>
              <a:latin typeface="Poppins"/>
              <a:ea typeface="+mn-ea"/>
              <a:cs typeface="Poppins" panose="00000500000000000000" pitchFamily="2" charset="0"/>
            </a:endParaRPr>
          </a:p>
        </p:txBody>
      </p:sp>
    </p:spTree>
    <p:extLst>
      <p:ext uri="{BB962C8B-B14F-4D97-AF65-F5344CB8AC3E}">
        <p14:creationId xmlns:p14="http://schemas.microsoft.com/office/powerpoint/2010/main" val="542521452"/>
      </p:ext>
    </p:extLst>
  </p:cSld>
  <p:clrMapOvr>
    <a:masterClrMapping/>
  </p:clrMapOvr>
</p:sld>
</file>

<file path=ppt/theme/theme1.xml><?xml version="1.0" encoding="utf-8"?>
<a:theme xmlns:a="http://schemas.openxmlformats.org/drawingml/2006/main" name="Light mode | title + logo">
  <a:themeElements>
    <a:clrScheme name="NXP Brand Colors 2">
      <a:dk1>
        <a:srgbClr val="000000"/>
      </a:dk1>
      <a:lt1>
        <a:srgbClr val="FFFFFF"/>
      </a:lt1>
      <a:dk2>
        <a:srgbClr val="262626"/>
      </a:dk2>
      <a:lt2>
        <a:srgbClr val="F7F5F1"/>
      </a:lt2>
      <a:accent1>
        <a:srgbClr val="0EAFE0"/>
      </a:accent1>
      <a:accent2>
        <a:srgbClr val="0068DF"/>
      </a:accent2>
      <a:accent3>
        <a:srgbClr val="69CA00"/>
      </a:accent3>
      <a:accent4>
        <a:srgbClr val="F9B500"/>
      </a:accent4>
      <a:accent5>
        <a:srgbClr val="FF7400"/>
      </a:accent5>
      <a:accent6>
        <a:srgbClr val="00A700"/>
      </a:accent6>
      <a:hlink>
        <a:srgbClr val="0EAFE0"/>
      </a:hlink>
      <a:folHlink>
        <a:srgbClr val="0EAFE0"/>
      </a:folHlink>
    </a:clrScheme>
    <a:fontScheme name="NXP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tIns="64008" bIns="64008" rtlCol="0" anchor="t"/>
      <a:lstStyle>
        <a:defPPr algn="l">
          <a:defRPr dirty="0" smtClean="0">
            <a:latin typeface="Poppins SemiBold" panose="00000700000000000000" pitchFamily="2" charset="0"/>
            <a:cs typeface="Poppins SemiBold" panose="000007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2" id="{A82DDA11-33E2-4BB0-9A13-0F5FCA14FB93}" vid="{245F9205-7971-483D-8832-7E2B338BF254}"/>
    </a:ext>
  </a:extLst>
</a:theme>
</file>

<file path=ppt/theme/theme2.xml><?xml version="1.0" encoding="utf-8"?>
<a:theme xmlns:a="http://schemas.openxmlformats.org/drawingml/2006/main" name="Dark mode | title + logo">
  <a:themeElements>
    <a:clrScheme name="NXP Brand Colors 2">
      <a:dk1>
        <a:srgbClr val="000000"/>
      </a:dk1>
      <a:lt1>
        <a:srgbClr val="FFFFFF"/>
      </a:lt1>
      <a:dk2>
        <a:srgbClr val="262626"/>
      </a:dk2>
      <a:lt2>
        <a:srgbClr val="F7F5F1"/>
      </a:lt2>
      <a:accent1>
        <a:srgbClr val="0EAFE0"/>
      </a:accent1>
      <a:accent2>
        <a:srgbClr val="0068DF"/>
      </a:accent2>
      <a:accent3>
        <a:srgbClr val="69CA00"/>
      </a:accent3>
      <a:accent4>
        <a:srgbClr val="F9B500"/>
      </a:accent4>
      <a:accent5>
        <a:srgbClr val="FF7400"/>
      </a:accent5>
      <a:accent6>
        <a:srgbClr val="00A700"/>
      </a:accent6>
      <a:hlink>
        <a:srgbClr val="0EAFE0"/>
      </a:hlink>
      <a:folHlink>
        <a:srgbClr val="0EAFE0"/>
      </a:folHlink>
    </a:clrScheme>
    <a:fontScheme name="NXP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tIns="64008" bIns="64008" rtlCol="0" anchor="t"/>
      <a:lstStyle>
        <a:defPPr algn="l">
          <a:defRPr dirty="0">
            <a:latin typeface="Poppins SemiBold" panose="00000700000000000000" pitchFamily="2" charset="0"/>
            <a:cs typeface="Poppins SemiBold" panose="000007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resentation2" id="{A82DDA11-33E2-4BB0-9A13-0F5FCA14FB93}" vid="{0E1D4078-789C-49DE-A305-8D1125DB6C4D}"/>
    </a:ext>
  </a:extLst>
</a:theme>
</file>

<file path=ppt/theme/theme3.xml><?xml version="1.0" encoding="utf-8"?>
<a:theme xmlns:a="http://schemas.openxmlformats.org/drawingml/2006/main" name="Dark mode | content layouts">
  <a:themeElements>
    <a:clrScheme name="NXP Brand Colors 2">
      <a:dk1>
        <a:srgbClr val="000000"/>
      </a:dk1>
      <a:lt1>
        <a:srgbClr val="FFFFFF"/>
      </a:lt1>
      <a:dk2>
        <a:srgbClr val="262626"/>
      </a:dk2>
      <a:lt2>
        <a:srgbClr val="F7F5F1"/>
      </a:lt2>
      <a:accent1>
        <a:srgbClr val="0EAFE0"/>
      </a:accent1>
      <a:accent2>
        <a:srgbClr val="0068DF"/>
      </a:accent2>
      <a:accent3>
        <a:srgbClr val="69CA00"/>
      </a:accent3>
      <a:accent4>
        <a:srgbClr val="F9B500"/>
      </a:accent4>
      <a:accent5>
        <a:srgbClr val="FF7400"/>
      </a:accent5>
      <a:accent6>
        <a:srgbClr val="00A700"/>
      </a:accent6>
      <a:hlink>
        <a:srgbClr val="0EAFE0"/>
      </a:hlink>
      <a:folHlink>
        <a:srgbClr val="0EAFE0"/>
      </a:folHlink>
    </a:clrScheme>
    <a:fontScheme name="NXP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tIns="64008" bIns="64008" rtlCol="0" anchor="t"/>
      <a:lstStyle>
        <a:defPPr algn="l">
          <a:defRPr dirty="0">
            <a:latin typeface="Poppins SemiBold" panose="00000700000000000000" pitchFamily="2" charset="0"/>
            <a:cs typeface="Poppins SemiBold" panose="000007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resentation2" id="{A82DDA11-33E2-4BB0-9A13-0F5FCA14FB93}" vid="{E4133D94-A3D1-4A79-8766-BA249AA41A28}"/>
    </a:ext>
  </a:extLst>
</a:theme>
</file>

<file path=ppt/theme/theme4.xml><?xml version="1.0" encoding="utf-8"?>
<a:theme xmlns:a="http://schemas.openxmlformats.org/drawingml/2006/main" name="3_Office Theme">
  <a:themeElements>
    <a:clrScheme name="NXP Palette">
      <a:dk1>
        <a:srgbClr val="000000"/>
      </a:dk1>
      <a:lt1>
        <a:srgbClr val="FFFFFF"/>
      </a:lt1>
      <a:dk2>
        <a:srgbClr val="252525"/>
      </a:dk2>
      <a:lt2>
        <a:srgbClr val="F7F4F0"/>
      </a:lt2>
      <a:accent1>
        <a:srgbClr val="F8B500"/>
      </a:accent1>
      <a:accent2>
        <a:srgbClr val="69CA00"/>
      </a:accent2>
      <a:accent3>
        <a:srgbClr val="01B2D7"/>
      </a:accent3>
      <a:accent4>
        <a:srgbClr val="FE7300"/>
      </a:accent4>
      <a:accent5>
        <a:srgbClr val="00A602"/>
      </a:accent5>
      <a:accent6>
        <a:srgbClr val="0067D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tIns="64008" bIns="64008" rtlCol="0" anchor="t"/>
      <a:lstStyle>
        <a:defPPr algn="l">
          <a:defRPr dirty="0" smtClean="0">
            <a:latin typeface="Poppins SemiBold" panose="00000700000000000000" pitchFamily="2" charset="0"/>
            <a:cs typeface="Poppins SemiBold" panose="000007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4F52ECE-8FAF-485E-B721-1CDAD23BB30F}" vid="{8CF579C0-0C1A-4C27-9A31-B4E3D89CA77B}"/>
    </a:ext>
  </a:extLst>
</a:theme>
</file>

<file path=ppt/theme/theme5.xml><?xml version="1.0" encoding="utf-8"?>
<a:theme xmlns:a="http://schemas.openxmlformats.org/drawingml/2006/main" name="1_Light mode | content layouts">
  <a:themeElements>
    <a:clrScheme name="NXP Brand Colors 2">
      <a:dk1>
        <a:srgbClr val="000000"/>
      </a:dk1>
      <a:lt1>
        <a:srgbClr val="FFFFFF"/>
      </a:lt1>
      <a:dk2>
        <a:srgbClr val="262626"/>
      </a:dk2>
      <a:lt2>
        <a:srgbClr val="F7F5F1"/>
      </a:lt2>
      <a:accent1>
        <a:srgbClr val="0EAFE0"/>
      </a:accent1>
      <a:accent2>
        <a:srgbClr val="0068DF"/>
      </a:accent2>
      <a:accent3>
        <a:srgbClr val="69CA00"/>
      </a:accent3>
      <a:accent4>
        <a:srgbClr val="F9B500"/>
      </a:accent4>
      <a:accent5>
        <a:srgbClr val="FF7400"/>
      </a:accent5>
      <a:accent6>
        <a:srgbClr val="00A700"/>
      </a:accent6>
      <a:hlink>
        <a:srgbClr val="0EAFE0"/>
      </a:hlink>
      <a:folHlink>
        <a:srgbClr val="0EAFE0"/>
      </a:folHlink>
    </a:clrScheme>
    <a:fontScheme name="NXP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tIns="64008" bIns="64008" rtlCol="0" anchor="t"/>
      <a:lstStyle>
        <a:defPPr algn="l">
          <a:defRPr dirty="0" smtClean="0">
            <a:latin typeface="Poppins SemiBold" panose="00000700000000000000" pitchFamily="2" charset="0"/>
            <a:cs typeface="Poppins SemiBold" panose="000007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13" id="{00AFC2FD-70C9-0B4E-88C9-438C96535316}" vid="{FAF803D6-8BEE-0B44-97F5-F6B70BC96B2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BLPublishingStatus xmlns="1e176ddd-59e0-4736-a9f3-b8779a826aa9">Not Ready for Publishing</BLPublishingStatus>
    <AdminComments xmlns="1e176ddd-59e0-4736-a9f3-b8779a826aa9" xsi:nil="true"/>
    <BriefDescription xmlns="1e176ddd-59e0-4736-a9f3-b8779a826aa9" xsi:nil="true"/>
    <lcf76f155ced4ddcb4097134ff3c332f xmlns="1e176ddd-59e0-4736-a9f3-b8779a826aa9">
      <Terms xmlns="http://schemas.microsoft.com/office/infopath/2007/PartnerControls"/>
    </lcf76f155ced4ddcb4097134ff3c332f>
    <RevisionDate xmlns="1e176ddd-59e0-4736-a9f3-b8779a826aa9" xsi:nil="true"/>
    <AdminPublishingStatus xmlns="1e176ddd-59e0-4736-a9f3-b8779a826aa9" xsi:nil="true"/>
    <OwnerofDocument xmlns="1e176ddd-59e0-4736-a9f3-b8779a826aa9">
      <UserInfo>
        <DisplayName>i:0#.f|membership|d.noel@nxp.com</DisplayName>
        <AccountId>435</AccountId>
        <AccountType/>
      </UserInfo>
    </OwnerofDocument>
    <feeb6bc1d28f4acb9aefb8f11036e698 xmlns="1e176ddd-59e0-4736-a9f3-b8779a826aa9">
      <Terms xmlns="http://schemas.microsoft.com/office/infopath/2007/PartnerControls"/>
    </feeb6bc1d28f4acb9aefb8f11036e698>
    <DocumentTitle xmlns="1e176ddd-59e0-4736-a9f3-b8779a826aa9" xsi:nil="true"/>
    <TypeofRequest xmlns="1e176ddd-59e0-4736-a9f3-b8779a826aa9" xsi:nil="true"/>
    <TypeofDocument xmlns="1e176ddd-59e0-4736-a9f3-b8779a826aa9" xsi:nil="true"/>
    <KeyProduct_x0028_s_x0029_ xmlns="1e176ddd-59e0-4736-a9f3-b8779a826aa9" xsi:nil="true"/>
    <DocVersion xmlns="1e176ddd-59e0-4736-a9f3-b8779a826aa9">1.01</DocVersion>
    <n8c8864d9314407787e109051b7593d0 xmlns="1e176ddd-59e0-4736-a9f3-b8779a826aa9">
      <Terms xmlns="http://schemas.microsoft.com/office/infopath/2007/PartnerControls"/>
    </n8c8864d9314407787e109051b7593d0>
    <TaxCatchAll xmlns="8593c7b0-518e-4c89-aa34-dd5384338e88" xsi:nil="true"/>
    <_dlc_DocId xmlns="8593c7b0-518e-4c89-aa34-dd5384338e88">7FUXCJFTUPAK-749014612-1567</_dlc_DocId>
    <_dlc_DocIdUrl xmlns="8593c7b0-518e-4c89-aa34-dd5384338e88">
      <Url>https://nxp1.sharepoint.com/teams/210_48/_layouts/15/DocIdRedir.aspx?ID=7FUXCJFTUPAK-749014612-1567</Url>
      <Description>7FUXCJFTUPAK-749014612-1567</Description>
    </_dlc_DocIdUrl>
    <_dlc_DocIdPersistId xmlns="8593c7b0-518e-4c89-aa34-dd5384338e8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6785BB81A1A84683E730CA7B6430FC" ma:contentTypeVersion="42" ma:contentTypeDescription="Create a new document." ma:contentTypeScope="" ma:versionID="5d24edde9e8814b8fa25685d58280dc2">
  <xsd:schema xmlns:xsd="http://www.w3.org/2001/XMLSchema" xmlns:xs="http://www.w3.org/2001/XMLSchema" xmlns:p="http://schemas.microsoft.com/office/2006/metadata/properties" xmlns:ns2="1e176ddd-59e0-4736-a9f3-b8779a826aa9" xmlns:ns3="8593c7b0-518e-4c89-aa34-dd5384338e88" targetNamespace="http://schemas.microsoft.com/office/2006/metadata/properties" ma:root="true" ma:fieldsID="a0bf4add04fb8562df1d07dca69b9caa" ns2:_="" ns3:_="">
    <xsd:import namespace="1e176ddd-59e0-4736-a9f3-b8779a826aa9"/>
    <xsd:import namespace="8593c7b0-518e-4c89-aa34-dd5384338e88"/>
    <xsd:element name="properties">
      <xsd:complexType>
        <xsd:sequence>
          <xsd:element name="documentManagement">
            <xsd:complexType>
              <xsd:all>
                <xsd:element ref="ns2:AdminPublishingStatus" minOccurs="0"/>
                <xsd:element ref="ns2:BLPublishingStatus" minOccurs="0"/>
                <xsd:element ref="ns2:AdminComments" minOccurs="0"/>
                <xsd:element ref="ns2:DocumentTitle" minOccurs="0"/>
                <xsd:element ref="ns2:BriefDescription" minOccurs="0"/>
                <xsd:element ref="ns2:TypeofRequest" minOccurs="0"/>
                <xsd:element ref="ns2:TypeofDocument" minOccurs="0"/>
                <xsd:element ref="ns2:KeyProduct_x0028_s_x0029_" minOccurs="0"/>
                <xsd:element ref="ns2:RevisionDate" minOccurs="0"/>
                <xsd:element ref="ns2:DocVersion" minOccurs="0"/>
                <xsd:element ref="ns3:_dlc_DocIdUrl" minOccurs="0"/>
                <xsd:element ref="ns2:OwnerofDocument"/>
                <xsd:element ref="ns3:_dlc_DocIdPersistId" minOccurs="0"/>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feeb6bc1d28f4acb9aefb8f11036e698" minOccurs="0"/>
                <xsd:element ref="ns3:TaxCatchAll" minOccurs="0"/>
                <xsd:element ref="ns2:n8c8864d9314407787e109051b7593d0" minOccurs="0"/>
                <xsd:element ref="ns3:SharedWithUsers" minOccurs="0"/>
                <xsd:element ref="ns3:SharedWithDetails" minOccurs="0"/>
                <xsd:element ref="ns2:lcf76f155ced4ddcb4097134ff3c332f" minOccurs="0"/>
                <xsd:element ref="ns2:MediaServiceOCR" minOccurs="0"/>
                <xsd:element ref="ns3:_dlc_DocI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176ddd-59e0-4736-a9f3-b8779a826aa9" elementFormDefault="qualified">
    <xsd:import namespace="http://schemas.microsoft.com/office/2006/documentManagement/types"/>
    <xsd:import namespace="http://schemas.microsoft.com/office/infopath/2007/PartnerControls"/>
    <xsd:element name="AdminPublishingStatus" ma:index="2" nillable="true" ma:displayName="AdminPublishingStatus" ma:format="Dropdown" ma:internalName="AdminPublishingStatus" ma:readOnly="false">
      <xsd:simpleType>
        <xsd:restriction base="dms:Choice">
          <xsd:enumeration value="Rejected"/>
          <xsd:enumeration value="Completed"/>
          <xsd:enumeration value="Ticket Created"/>
        </xsd:restriction>
      </xsd:simpleType>
    </xsd:element>
    <xsd:element name="BLPublishingStatus" ma:index="3" nillable="true" ma:displayName="BLPublishingStatus" ma:default="Not Ready for Publishing" ma:format="Dropdown" ma:internalName="BLPublishingStatus" ma:readOnly="false">
      <xsd:simpleType>
        <xsd:restriction base="dms:Choice">
          <xsd:enumeration value="Re-Publish"/>
          <xsd:enumeration value="Publish"/>
          <xsd:enumeration value="Remove Document"/>
          <xsd:enumeration value="Not Ready for Publishing"/>
        </xsd:restriction>
      </xsd:simpleType>
    </xsd:element>
    <xsd:element name="AdminComments" ma:index="4" nillable="true" ma:displayName="AdminComments" ma:description="*Only the admin should edit this column." ma:format="Dropdown" ma:internalName="AdminComments" ma:readOnly="false">
      <xsd:simpleType>
        <xsd:restriction base="dms:Note">
          <xsd:maxLength value="255"/>
        </xsd:restriction>
      </xsd:simpleType>
    </xsd:element>
    <xsd:element name="DocumentTitle" ma:index="5" nillable="true" ma:displayName="Document Title" ma:description="Documents are going to be published with this title." ma:format="Dropdown" ma:internalName="DocumentTitle" ma:readOnly="false">
      <xsd:simpleType>
        <xsd:restriction base="dms:Note">
          <xsd:maxLength value="255"/>
        </xsd:restriction>
      </xsd:simpleType>
    </xsd:element>
    <xsd:element name="BriefDescription" ma:index="6" nillable="true" ma:displayName="Brief Description" ma:description="Summary of the document. User's will be able to read this information before downloading the document." ma:format="Dropdown" ma:internalName="BriefDescription" ma:readOnly="false">
      <xsd:simpleType>
        <xsd:restriction base="dms:Note">
          <xsd:maxLength value="255"/>
        </xsd:restriction>
      </xsd:simpleType>
    </xsd:element>
    <xsd:element name="TypeofRequest" ma:index="7" nillable="true" ma:displayName="Type of Request" ma:description="Please indicate if the document should be published in SalesNet, DistyNet or both." ma:format="Dropdown" ma:internalName="TypeofRequest" ma:readOnly="false">
      <xsd:complexType>
        <xsd:complexContent>
          <xsd:extension base="dms:MultiChoice">
            <xsd:sequence>
              <xsd:element name="Value" maxOccurs="unbounded" minOccurs="0" nillable="true">
                <xsd:simpleType>
                  <xsd:restriction base="dms:Choice">
                    <xsd:enumeration value="SalesNet"/>
                    <xsd:enumeration value="DistyNet"/>
                  </xsd:restriction>
                </xsd:simpleType>
              </xsd:element>
            </xsd:sequence>
          </xsd:extension>
        </xsd:complexContent>
      </xsd:complexType>
    </xsd:element>
    <xsd:element name="TypeofDocument" ma:index="9" nillable="true" ma:displayName="TypeofDocument" ma:description="Select the most appropiate document type for the asset." ma:format="Dropdown" ma:internalName="TypeofDocument" ma:readOnly="false">
      <xsd:simpleType>
        <xsd:restriction base="dms:Choice">
          <xsd:enumeration value="Product Presentation"/>
          <xsd:enumeration value="Golden Presentation"/>
          <xsd:enumeration value="Training"/>
          <xsd:enumeration value="Communicator"/>
          <xsd:enumeration value="Competitive Analysis"/>
          <xsd:enumeration value="Six Pack"/>
          <xsd:enumeration value="Software"/>
          <xsd:enumeration value="Video"/>
          <xsd:enumeration value="Reference Manual"/>
          <xsd:enumeration value="Application Note"/>
          <xsd:enumeration value="Application Note Software"/>
          <xsd:enumeration value="Data Sheet"/>
          <xsd:enumeration value="Fact Sheet"/>
          <xsd:enumeration value="Errata"/>
          <xsd:enumeration value="Brochure"/>
          <xsd:enumeration value="Product Brief"/>
          <xsd:enumeration value="Emgimeering Bulletin"/>
          <xsd:enumeration value="Product Change Notice"/>
          <xsd:enumeration value="Quick Reference Guide"/>
          <xsd:enumeration value="Package Information"/>
          <xsd:enumeration value="Packing Information"/>
          <xsd:enumeration value="Release Note"/>
          <xsd:enumeration value="User Guide"/>
          <xsd:enumeration value="User Manual"/>
          <xsd:enumeration value="Solution"/>
          <xsd:enumeration value="Marketing Collateral"/>
          <xsd:enumeration value="Selector Guide"/>
          <xsd:enumeration value="Demo"/>
        </xsd:restriction>
      </xsd:simpleType>
    </xsd:element>
    <xsd:element name="KeyProduct_x0028_s_x0029_" ma:index="10" nillable="true" ma:displayName="Key Product(s)" ma:description="List all the products that are relevant for the document." ma:format="Dropdown" ma:internalName="KeyProduct_x0028_s_x0029_" ma:readOnly="false">
      <xsd:simpleType>
        <xsd:restriction base="dms:Note">
          <xsd:maxLength value="255"/>
        </xsd:restriction>
      </xsd:simpleType>
    </xsd:element>
    <xsd:element name="RevisionDate" ma:index="13" nillable="true" ma:displayName="Revision Date" ma:description="This is the document date that is going to be displayed on the portal." ma:format="DateOnly" ma:internalName="RevisionDate" ma:readOnly="false">
      <xsd:simpleType>
        <xsd:restriction base="dms:DateTime"/>
      </xsd:simpleType>
    </xsd:element>
    <xsd:element name="DocVersion" ma:index="14" nillable="true" ma:displayName="Doc Version" ma:decimals="3" ma:description="Example: 1.3" ma:format="Dropdown" ma:internalName="DocVersion" ma:readOnly="false" ma:percentage="FALSE">
      <xsd:simpleType>
        <xsd:restriction base="dms:Number"/>
      </xsd:simpleType>
    </xsd:element>
    <xsd:element name="OwnerofDocument" ma:index="17" ma:displayName="Owner of Document" ma:format="Dropdown" ma:list="UserInfo" ma:SharePointGroup="0" ma:internalName="OwnerofDocument"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DateTaken" ma:index="27" nillable="true" ma:displayName="MediaServiceDateTaken" ma:hidden="true" ma:indexed="true" ma:internalName="MediaServiceDateTaken" ma:readOnly="true">
      <xsd:simpleType>
        <xsd:restriction base="dms:Text"/>
      </xsd:simpleType>
    </xsd:element>
    <xsd:element name="feeb6bc1d28f4acb9aefb8f11036e698" ma:index="28" nillable="true" ma:taxonomy="true" ma:internalName="feeb6bc1d28f4acb9aefb8f11036e698" ma:taxonomyFieldName="Product_x0020_Categories" ma:displayName="Product Categories" ma:readOnly="false" ma:default="" ma:fieldId="{feeb6bc1-d28f-4acb-9aef-b8f11036e698}" ma:taxonomyMulti="true" ma:sspId="7ae9cabe-f4d8-44ae-a6f0-8d11cb15c1ae" ma:termSetId="c1ab2c3d-6f3f-4516-914b-1681b5cd071f" ma:anchorId="00000000-0000-0000-0000-000000000000" ma:open="false" ma:isKeyword="false">
      <xsd:complexType>
        <xsd:sequence>
          <xsd:element ref="pc:Terms" minOccurs="0" maxOccurs="1"/>
        </xsd:sequence>
      </xsd:complexType>
    </xsd:element>
    <xsd:element name="n8c8864d9314407787e109051b7593d0" ma:index="30" nillable="true" ma:taxonomy="true" ma:internalName="n8c8864d9314407787e109051b7593d0" ma:taxonomyFieldName="Application_x0020_Categories" ma:displayName="Application Categories" ma:readOnly="false" ma:default="" ma:fieldId="{78c8864d-9314-4077-87e1-09051b7593d0}" ma:taxonomyMulti="true" ma:sspId="7ae9cabe-f4d8-44ae-a6f0-8d11cb15c1ae" ma:termSetId="484f7276-f429-413f-94cb-ea6644f577fe" ma:anchorId="00000000-0000-0000-0000-000000000000" ma:open="false" ma:isKeyword="false">
      <xsd:complexType>
        <xsd:sequence>
          <xsd:element ref="pc:Terms" minOccurs="0" maxOccurs="1"/>
        </xsd:sequence>
      </xsd:complex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7ae9cabe-f4d8-44ae-a6f0-8d11cb15c1ae" ma:termSetId="09814cd3-568e-fe90-9814-8d621ff8fb84" ma:anchorId="fba54fb3-c3e1-fe81-a776-ca4b69148c4d" ma:open="true" ma:isKeyword="false">
      <xsd:complexType>
        <xsd:sequence>
          <xsd:element ref="pc:Terms" minOccurs="0" maxOccurs="1"/>
        </xsd:sequence>
      </xsd:complexType>
    </xsd:element>
    <xsd:element name="MediaServiceOCR" ma:index="39" nillable="true" ma:displayName="Extracted Text" ma:hidden="true" ma:internalName="MediaServiceOCR" ma:readOnly="true">
      <xsd:simpleType>
        <xsd:restriction base="dms:Note"/>
      </xsd:simpleType>
    </xsd:element>
    <xsd:element name="MediaServiceBillingMetadata" ma:index="4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93c7b0-518e-4c89-aa34-dd5384338e88" elementFormDefault="qualified">
    <xsd:import namespace="http://schemas.microsoft.com/office/2006/documentManagement/types"/>
    <xsd:import namespace="http://schemas.microsoft.com/office/infopath/2007/PartnerControls"/>
    <xsd:element name="_dlc_DocIdUrl" ma:index="15"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false">
      <xsd:simpleType>
        <xsd:restriction base="dms:Boolean"/>
      </xsd:simpleType>
    </xsd:element>
    <xsd:element name="TaxCatchAll" ma:index="29" nillable="true" ma:displayName="Taxonomy Catch All Column" ma:hidden="true" ma:list="{c8b6242f-4c74-4da8-9a13-3ca5abbb2fee}" ma:internalName="TaxCatchAll" ma:readOnly="false" ma:showField="CatchAllData" ma:web="8593c7b0-518e-4c89-aa34-dd5384338e88">
      <xsd:complexType>
        <xsd:complexContent>
          <xsd:extension base="dms:MultiChoiceLookup">
            <xsd:sequence>
              <xsd:element name="Value" type="dms:Lookup" maxOccurs="unbounded" minOccurs="0" nillable="true"/>
            </xsd:sequence>
          </xsd:extension>
        </xsd:complexContent>
      </xsd:complexType>
    </xsd:element>
    <xsd:element name="SharedWithUsers" ma:index="3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hidden="true" ma:internalName="SharedWithDetails" ma:readOnly="true">
      <xsd:simpleType>
        <xsd:restriction base="dms:Note"/>
      </xsd:simpleType>
    </xsd:element>
    <xsd:element name="_dlc_DocId" ma:index="40" nillable="true" ma:displayName="Document ID Value" ma:description="The value of the document ID assigned to this item." ma:hidden="true" ma:indexed="true" ma:internalName="_dlc_DocId"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2294D0-6C06-423D-9CBE-5FAE26ECD8C1}">
  <ds:schemaRefs>
    <ds:schemaRef ds:uri="http://schemas.microsoft.com/sharepoint/events"/>
  </ds:schemaRefs>
</ds:datastoreItem>
</file>

<file path=customXml/itemProps2.xml><?xml version="1.0" encoding="utf-8"?>
<ds:datastoreItem xmlns:ds="http://schemas.openxmlformats.org/officeDocument/2006/customXml" ds:itemID="{644C8207-3B87-4268-A6A8-5E0209C0B8E6}">
  <ds:schemaRefs>
    <ds:schemaRef ds:uri="8593c7b0-518e-4c89-aa34-dd5384338e88"/>
    <ds:schemaRef ds:uri="http://purl.org/dc/term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purl.org/dc/dcmitype/"/>
    <ds:schemaRef ds:uri="1e176ddd-59e0-4736-a9f3-b8779a826aa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36F1233-4538-4126-B32A-7EB7482CC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176ddd-59e0-4736-a9f3-b8779a826aa9"/>
    <ds:schemaRef ds:uri="8593c7b0-518e-4c89-aa34-dd5384338e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B1C5534-98D4-4C23-A3AA-DA615BC0EB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NXP-Template-Light-Dark-Mode-Confidential</Template>
  <TotalTime>0</TotalTime>
  <Words>4048</Words>
  <Application>Microsoft Office PowerPoint</Application>
  <PresentationFormat>Widescreen</PresentationFormat>
  <Paragraphs>776</Paragraphs>
  <Slides>15</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15</vt:i4>
      </vt:variant>
    </vt:vector>
  </HeadingPairs>
  <TitlesOfParts>
    <vt:vector size="24" baseType="lpstr">
      <vt:lpstr>Poppins</vt:lpstr>
      <vt:lpstr>Poppins Light</vt:lpstr>
      <vt:lpstr>Poppins SemiBold</vt:lpstr>
      <vt:lpstr>Arial</vt:lpstr>
      <vt:lpstr>Light mode | title + logo</vt:lpstr>
      <vt:lpstr>Dark mode | title + logo</vt:lpstr>
      <vt:lpstr>Dark mode | content layouts</vt:lpstr>
      <vt:lpstr>3_Office Theme</vt:lpstr>
      <vt:lpstr>1_Light mode | content layouts</vt:lpstr>
      <vt:lpstr>Security protections across                                   NXP Edge Processing Portfolio</vt:lpstr>
      <vt:lpstr>Leverage EdgeLock® security                                                    to build protections over device lifecycle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Mitigating various risk profiles  with NXP EdgeLock Security</vt:lpstr>
      <vt:lpstr>NXP EdgeLock Security Protecting the Edge at scale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protections across NXP Edge Processing Portfolio</dc:title>
  <dc:creator>d.noel@nxp.com</dc:creator>
  <cp:keywords>Security</cp:keywords>
  <dc:description>V2.7, updated 01312024</dc:description>
  <cp:lastModifiedBy>Patricia Rodríguez</cp:lastModifiedBy>
  <cp:revision>6</cp:revision>
  <dcterms:created xsi:type="dcterms:W3CDTF">2024-12-16T08:30:22Z</dcterms:created>
  <dcterms:modified xsi:type="dcterms:W3CDTF">2026-03-03T15:05:32Z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0x010100716785BB81A1A84683E730CA7B6430FC</vt:lpwstr>
  </property>
  <property fmtid="{D5CDD505-2E9C-101B-9397-08002B2CF9AE}" pid="3" name="_dlc_DocIdItemGuid">
    <vt:lpwstr>27bf3a19-16ae-4b0d-a352-2300feda97ec</vt:lpwstr>
  </property>
  <property fmtid="{D5CDD505-2E9C-101B-9397-08002B2CF9AE}" pid="4" name="Application Categories">
    <vt:lpwstr/>
  </property>
  <property fmtid="{D5CDD505-2E9C-101B-9397-08002B2CF9AE}" pid="5" name="Product Categories">
    <vt:lpwstr/>
  </property>
  <property fmtid="{D5CDD505-2E9C-101B-9397-08002B2CF9AE}" pid="6" name="MediaServiceImageTags">
    <vt:lpwstr/>
  </property>
  <property fmtid="{D5CDD505-2E9C-101B-9397-08002B2CF9AE}" pid="7" name="Application_x0020_Categories">
    <vt:lpwstr/>
  </property>
  <property fmtid="{D5CDD505-2E9C-101B-9397-08002B2CF9AE}" pid="8" name="Product_x0020_Categories">
    <vt:lpwstr/>
  </property>
</Properties>
</file>