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05" r:id="rId5"/>
    <p:sldMasterId id="2147483657" r:id="rId6"/>
  </p:sldMasterIdLst>
  <p:notesMasterIdLst>
    <p:notesMasterId r:id="rId11"/>
  </p:notesMasterIdLst>
  <p:handoutMasterIdLst>
    <p:handoutMasterId r:id="rId12"/>
  </p:handoutMasterIdLst>
  <p:sldIdLst>
    <p:sldId id="413" r:id="rId7"/>
    <p:sldId id="423" r:id="rId8"/>
    <p:sldId id="424" r:id="rId9"/>
    <p:sldId id="305" r:id="rId10"/>
  </p:sldIdLst>
  <p:sldSz cx="12192000" cy="6858000"/>
  <p:notesSz cx="7315200" cy="96012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nnie Glendinning" initials="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933E"/>
    <a:srgbClr val="537F9F"/>
    <a:srgbClr val="34ACDE"/>
    <a:srgbClr val="00BABA"/>
    <a:srgbClr val="F67B44"/>
    <a:srgbClr val="F3540D"/>
    <a:srgbClr val="586068"/>
    <a:srgbClr val="EFF0F1"/>
    <a:srgbClr val="FDB183"/>
    <a:srgbClr val="F9B9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78" autoAdjust="0"/>
    <p:restoredTop sz="99762" autoAdjust="0"/>
  </p:normalViewPr>
  <p:slideViewPr>
    <p:cSldViewPr snapToGrid="0">
      <p:cViewPr varScale="1">
        <p:scale>
          <a:sx n="136" d="100"/>
          <a:sy n="136" d="100"/>
        </p:scale>
        <p:origin x="144" y="7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0" d="100"/>
          <a:sy n="40" d="100"/>
        </p:scale>
        <p:origin x="2808" y="4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586092" y="9239448"/>
            <a:ext cx="2347414" cy="27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algn="l"/>
            <a:fld id="{FF589425-449D-4D80-B16A-0FCA3F0B391A}" type="datetime9">
              <a:rPr lang="en-US" sz="900">
                <a:solidFill>
                  <a:schemeClr val="tx1">
                    <a:lumMod val="75000"/>
                    <a:lumOff val="25000"/>
                  </a:schemeClr>
                </a:solidFill>
              </a:rPr>
              <a:pPr algn="l"/>
              <a:t>2/28/2020 5:15:37 PM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52493" y="9239448"/>
            <a:ext cx="2732195" cy="279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Confidential and Proprietary, © NXP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464" y="9017036"/>
            <a:ext cx="41620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1A579D-3553-4F33-9067-7E7231905C3B}" type="slidenum"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536576" y="9239119"/>
            <a:ext cx="516353" cy="185990"/>
            <a:chOff x="271463" y="2852738"/>
            <a:chExt cx="3190876" cy="1149350"/>
          </a:xfrm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8919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586092" y="9239448"/>
            <a:ext cx="2347414" cy="27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algn="l"/>
            <a:fld id="{FF589425-449D-4D80-B16A-0FCA3F0B391A}" type="datetime9">
              <a:rPr lang="en-US" sz="900">
                <a:solidFill>
                  <a:schemeClr val="tx1">
                    <a:lumMod val="75000"/>
                    <a:lumOff val="25000"/>
                  </a:schemeClr>
                </a:solidFill>
              </a:rPr>
              <a:pPr algn="l"/>
              <a:t>2/28/2020 5:15:29 PM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52493" y="9239448"/>
            <a:ext cx="2732195" cy="279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Confidential and Proprietary, © NXP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464" y="9017036"/>
            <a:ext cx="41620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1A579D-3553-4F33-9067-7E7231905C3B}" type="slidenum"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536576" y="9239119"/>
            <a:ext cx="516353" cy="185990"/>
            <a:chOff x="271463" y="2852738"/>
            <a:chExt cx="3190876" cy="1149350"/>
          </a:xfrm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8002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Maste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 Placeholder 89"/>
          <p:cNvSpPr>
            <a:spLocks noGrp="1"/>
          </p:cNvSpPr>
          <p:nvPr userDrawn="1">
            <p:ph type="body" sz="quarter" idx="12"/>
          </p:nvPr>
        </p:nvSpPr>
        <p:spPr>
          <a:xfrm>
            <a:off x="431371" y="2817332"/>
            <a:ext cx="5131229" cy="129746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buFontTx/>
              <a:buNone/>
              <a:defRPr sz="2000" b="0" cap="all" spc="-60" baseline="0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  <a:lvl2pPr marL="233363" indent="0">
              <a:buFontTx/>
              <a:buNone/>
              <a:defRPr/>
            </a:lvl2pPr>
            <a:lvl3pPr marL="401638" indent="0">
              <a:buFontTx/>
              <a:buNone/>
              <a:defRPr/>
            </a:lvl3pPr>
            <a:lvl4pPr marL="569912" indent="0">
              <a:buFontTx/>
              <a:buNone/>
              <a:defRPr/>
            </a:lvl4pPr>
            <a:lvl5pPr marL="746125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Rectangle 183"/>
          <p:cNvSpPr>
            <a:spLocks noGrp="1" noChangeArrowheads="1"/>
          </p:cNvSpPr>
          <p:nvPr userDrawn="1">
            <p:ph type="subTitle" idx="1" hasCustomPrompt="1"/>
          </p:nvPr>
        </p:nvSpPr>
        <p:spPr bwMode="blackWhite">
          <a:xfrm>
            <a:off x="5612971" y="2042632"/>
            <a:ext cx="4216829" cy="992668"/>
          </a:xfrm>
          <a:prstGeom prst="rect">
            <a:avLst/>
          </a:prstGeom>
          <a:ln w="25400" algn="ctr"/>
          <a:effectLst/>
        </p:spPr>
        <p:txBody>
          <a:bodyPr tIns="0" bIns="91440" anchor="t">
            <a:noAutofit/>
          </a:bodyPr>
          <a:lstStyle>
            <a:lvl1pPr marL="0" indent="0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Font typeface="Arial" charset="0"/>
              <a:buNone/>
              <a:defRPr lang="en-US" sz="2400" b="1" kern="1200" cap="all" spc="-60" baseline="0" dirty="0" smtClean="0"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Rectangle 182"/>
          <p:cNvSpPr>
            <a:spLocks noGrp="1" noChangeArrowheads="1"/>
          </p:cNvSpPr>
          <p:nvPr userDrawn="1">
            <p:ph type="ctrTitle" hasCustomPrompt="1"/>
          </p:nvPr>
        </p:nvSpPr>
        <p:spPr bwMode="blackWhite">
          <a:xfrm>
            <a:off x="431371" y="1052032"/>
            <a:ext cx="5131229" cy="1716568"/>
          </a:xfrm>
          <a:ln w="25400"/>
          <a:effectLst/>
        </p:spPr>
        <p:txBody>
          <a:bodyPr tIns="91440" bIns="91440" anchor="t"/>
          <a:lstStyle>
            <a:lvl1pPr algn="l">
              <a:lnSpc>
                <a:spcPct val="100000"/>
              </a:lnSpc>
              <a:spcBef>
                <a:spcPct val="25000"/>
              </a:spcBef>
              <a:defRPr lang="en-US" sz="2900" b="1" kern="1200" cap="all" spc="-60" baseline="0" dirty="0">
                <a:solidFill>
                  <a:schemeClr val="tx2">
                    <a:lumMod val="75000"/>
                  </a:schemeClr>
                </a:solidFill>
                <a:effectLst/>
                <a:latin typeface="Arial" charset="0"/>
                <a:ea typeface="+mn-ea"/>
                <a:cs typeface="+mn-cs"/>
              </a:defRPr>
            </a:lvl1pPr>
          </a:lstStyle>
          <a:p>
            <a:r>
              <a:rPr lang="en-US" dirty="0"/>
              <a:t>Title Goes Here</a:t>
            </a:r>
            <a:br>
              <a:rPr lang="en-US" dirty="0"/>
            </a:br>
            <a:r>
              <a:rPr lang="en-US" dirty="0"/>
              <a:t>Second Line Optional</a:t>
            </a: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" y="4296291"/>
            <a:ext cx="12186303" cy="1076770"/>
          </a:xfrm>
          <a:prstGeom prst="rect">
            <a:avLst/>
          </a:prstGeom>
        </p:spPr>
      </p:pic>
      <p:sp>
        <p:nvSpPr>
          <p:cNvPr id="51" name="TextBox 50"/>
          <p:cNvSpPr txBox="1"/>
          <p:nvPr userDrawn="1"/>
        </p:nvSpPr>
        <p:spPr>
          <a:xfrm>
            <a:off x="777827" y="6303694"/>
            <a:ext cx="3643043" cy="308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300" b="0" i="0" cap="all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External use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6710636" y="5931672"/>
            <a:ext cx="5224214" cy="670193"/>
            <a:chOff x="7003917" y="-725488"/>
            <a:chExt cx="10382383" cy="1331913"/>
          </a:xfrm>
        </p:grpSpPr>
        <p:sp>
          <p:nvSpPr>
            <p:cNvPr id="14" name="Rectangle 12"/>
            <p:cNvSpPr>
              <a:spLocks noChangeArrowheads="1"/>
            </p:cNvSpPr>
            <p:nvPr userDrawn="1"/>
          </p:nvSpPr>
          <p:spPr bwMode="auto">
            <a:xfrm>
              <a:off x="10345738" y="-725488"/>
              <a:ext cx="28575" cy="1331913"/>
            </a:xfrm>
            <a:prstGeom prst="rect">
              <a:avLst/>
            </a:prstGeom>
            <a:solidFill>
              <a:srgbClr val="00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auto">
            <a:xfrm>
              <a:off x="17357725" y="-725488"/>
              <a:ext cx="28575" cy="1331913"/>
            </a:xfrm>
            <a:prstGeom prst="rect">
              <a:avLst/>
            </a:prstGeom>
            <a:solidFill>
              <a:srgbClr val="00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0807700" y="-511175"/>
              <a:ext cx="250825" cy="395288"/>
            </a:xfrm>
            <a:custGeom>
              <a:avLst/>
              <a:gdLst>
                <a:gd name="T0" fmla="*/ 88 w 158"/>
                <a:gd name="T1" fmla="*/ 0 h 249"/>
                <a:gd name="T2" fmla="*/ 114 w 158"/>
                <a:gd name="T3" fmla="*/ 2 h 249"/>
                <a:gd name="T4" fmla="*/ 137 w 158"/>
                <a:gd name="T5" fmla="*/ 9 h 249"/>
                <a:gd name="T6" fmla="*/ 156 w 158"/>
                <a:gd name="T7" fmla="*/ 26 h 249"/>
                <a:gd name="T8" fmla="*/ 130 w 158"/>
                <a:gd name="T9" fmla="*/ 51 h 249"/>
                <a:gd name="T10" fmla="*/ 114 w 158"/>
                <a:gd name="T11" fmla="*/ 35 h 249"/>
                <a:gd name="T12" fmla="*/ 88 w 158"/>
                <a:gd name="T13" fmla="*/ 30 h 249"/>
                <a:gd name="T14" fmla="*/ 65 w 158"/>
                <a:gd name="T15" fmla="*/ 33 h 249"/>
                <a:gd name="T16" fmla="*/ 51 w 158"/>
                <a:gd name="T17" fmla="*/ 42 h 249"/>
                <a:gd name="T18" fmla="*/ 44 w 158"/>
                <a:gd name="T19" fmla="*/ 54 h 249"/>
                <a:gd name="T20" fmla="*/ 41 w 158"/>
                <a:gd name="T21" fmla="*/ 65 h 249"/>
                <a:gd name="T22" fmla="*/ 46 w 158"/>
                <a:gd name="T23" fmla="*/ 84 h 249"/>
                <a:gd name="T24" fmla="*/ 55 w 158"/>
                <a:gd name="T25" fmla="*/ 93 h 249"/>
                <a:gd name="T26" fmla="*/ 72 w 158"/>
                <a:gd name="T27" fmla="*/ 103 h 249"/>
                <a:gd name="T28" fmla="*/ 90 w 158"/>
                <a:gd name="T29" fmla="*/ 110 h 249"/>
                <a:gd name="T30" fmla="*/ 109 w 158"/>
                <a:gd name="T31" fmla="*/ 114 h 249"/>
                <a:gd name="T32" fmla="*/ 128 w 158"/>
                <a:gd name="T33" fmla="*/ 124 h 249"/>
                <a:gd name="T34" fmla="*/ 144 w 158"/>
                <a:gd name="T35" fmla="*/ 135 h 249"/>
                <a:gd name="T36" fmla="*/ 156 w 158"/>
                <a:gd name="T37" fmla="*/ 151 h 249"/>
                <a:gd name="T38" fmla="*/ 158 w 158"/>
                <a:gd name="T39" fmla="*/ 177 h 249"/>
                <a:gd name="T40" fmla="*/ 156 w 158"/>
                <a:gd name="T41" fmla="*/ 203 h 249"/>
                <a:gd name="T42" fmla="*/ 144 w 158"/>
                <a:gd name="T43" fmla="*/ 221 h 249"/>
                <a:gd name="T44" fmla="*/ 125 w 158"/>
                <a:gd name="T45" fmla="*/ 238 h 249"/>
                <a:gd name="T46" fmla="*/ 102 w 158"/>
                <a:gd name="T47" fmla="*/ 247 h 249"/>
                <a:gd name="T48" fmla="*/ 76 w 158"/>
                <a:gd name="T49" fmla="*/ 249 h 249"/>
                <a:gd name="T50" fmla="*/ 46 w 158"/>
                <a:gd name="T51" fmla="*/ 247 h 249"/>
                <a:gd name="T52" fmla="*/ 21 w 158"/>
                <a:gd name="T53" fmla="*/ 235 h 249"/>
                <a:gd name="T54" fmla="*/ 0 w 158"/>
                <a:gd name="T55" fmla="*/ 217 h 249"/>
                <a:gd name="T56" fmla="*/ 28 w 158"/>
                <a:gd name="T57" fmla="*/ 193 h 249"/>
                <a:gd name="T58" fmla="*/ 41 w 158"/>
                <a:gd name="T59" fmla="*/ 210 h 249"/>
                <a:gd name="T60" fmla="*/ 58 w 158"/>
                <a:gd name="T61" fmla="*/ 217 h 249"/>
                <a:gd name="T62" fmla="*/ 76 w 158"/>
                <a:gd name="T63" fmla="*/ 219 h 249"/>
                <a:gd name="T64" fmla="*/ 93 w 158"/>
                <a:gd name="T65" fmla="*/ 217 h 249"/>
                <a:gd name="T66" fmla="*/ 109 w 158"/>
                <a:gd name="T67" fmla="*/ 210 h 249"/>
                <a:gd name="T68" fmla="*/ 121 w 158"/>
                <a:gd name="T69" fmla="*/ 198 h 249"/>
                <a:gd name="T70" fmla="*/ 125 w 158"/>
                <a:gd name="T71" fmla="*/ 179 h 249"/>
                <a:gd name="T72" fmla="*/ 121 w 158"/>
                <a:gd name="T73" fmla="*/ 165 h 249"/>
                <a:gd name="T74" fmla="*/ 109 w 158"/>
                <a:gd name="T75" fmla="*/ 154 h 249"/>
                <a:gd name="T76" fmla="*/ 95 w 158"/>
                <a:gd name="T77" fmla="*/ 147 h 249"/>
                <a:gd name="T78" fmla="*/ 76 w 158"/>
                <a:gd name="T79" fmla="*/ 140 h 249"/>
                <a:gd name="T80" fmla="*/ 55 w 158"/>
                <a:gd name="T81" fmla="*/ 133 h 249"/>
                <a:gd name="T82" fmla="*/ 37 w 158"/>
                <a:gd name="T83" fmla="*/ 126 h 249"/>
                <a:gd name="T84" fmla="*/ 23 w 158"/>
                <a:gd name="T85" fmla="*/ 112 h 249"/>
                <a:gd name="T86" fmla="*/ 11 w 158"/>
                <a:gd name="T87" fmla="*/ 93 h 249"/>
                <a:gd name="T88" fmla="*/ 7 w 158"/>
                <a:gd name="T89" fmla="*/ 65 h 249"/>
                <a:gd name="T90" fmla="*/ 9 w 158"/>
                <a:gd name="T91" fmla="*/ 49 h 249"/>
                <a:gd name="T92" fmla="*/ 18 w 158"/>
                <a:gd name="T93" fmla="*/ 30 h 249"/>
                <a:gd name="T94" fmla="*/ 35 w 158"/>
                <a:gd name="T95" fmla="*/ 14 h 249"/>
                <a:gd name="T96" fmla="*/ 58 w 158"/>
                <a:gd name="T97" fmla="*/ 2 h 249"/>
                <a:gd name="T98" fmla="*/ 88 w 158"/>
                <a:gd name="T9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249">
                  <a:moveTo>
                    <a:pt x="88" y="0"/>
                  </a:moveTo>
                  <a:lnTo>
                    <a:pt x="114" y="2"/>
                  </a:lnTo>
                  <a:lnTo>
                    <a:pt x="137" y="9"/>
                  </a:lnTo>
                  <a:lnTo>
                    <a:pt x="156" y="26"/>
                  </a:lnTo>
                  <a:lnTo>
                    <a:pt x="130" y="51"/>
                  </a:lnTo>
                  <a:lnTo>
                    <a:pt x="114" y="35"/>
                  </a:lnTo>
                  <a:lnTo>
                    <a:pt x="88" y="30"/>
                  </a:lnTo>
                  <a:lnTo>
                    <a:pt x="65" y="33"/>
                  </a:lnTo>
                  <a:lnTo>
                    <a:pt x="51" y="42"/>
                  </a:lnTo>
                  <a:lnTo>
                    <a:pt x="44" y="54"/>
                  </a:lnTo>
                  <a:lnTo>
                    <a:pt x="41" y="65"/>
                  </a:lnTo>
                  <a:lnTo>
                    <a:pt x="46" y="84"/>
                  </a:lnTo>
                  <a:lnTo>
                    <a:pt x="55" y="93"/>
                  </a:lnTo>
                  <a:lnTo>
                    <a:pt x="72" y="103"/>
                  </a:lnTo>
                  <a:lnTo>
                    <a:pt x="90" y="110"/>
                  </a:lnTo>
                  <a:lnTo>
                    <a:pt x="109" y="114"/>
                  </a:lnTo>
                  <a:lnTo>
                    <a:pt x="128" y="124"/>
                  </a:lnTo>
                  <a:lnTo>
                    <a:pt x="144" y="135"/>
                  </a:lnTo>
                  <a:lnTo>
                    <a:pt x="156" y="151"/>
                  </a:lnTo>
                  <a:lnTo>
                    <a:pt x="158" y="177"/>
                  </a:lnTo>
                  <a:lnTo>
                    <a:pt x="156" y="203"/>
                  </a:lnTo>
                  <a:lnTo>
                    <a:pt x="144" y="221"/>
                  </a:lnTo>
                  <a:lnTo>
                    <a:pt x="125" y="238"/>
                  </a:lnTo>
                  <a:lnTo>
                    <a:pt x="102" y="247"/>
                  </a:lnTo>
                  <a:lnTo>
                    <a:pt x="76" y="249"/>
                  </a:lnTo>
                  <a:lnTo>
                    <a:pt x="46" y="247"/>
                  </a:lnTo>
                  <a:lnTo>
                    <a:pt x="21" y="235"/>
                  </a:lnTo>
                  <a:lnTo>
                    <a:pt x="0" y="217"/>
                  </a:lnTo>
                  <a:lnTo>
                    <a:pt x="28" y="193"/>
                  </a:lnTo>
                  <a:lnTo>
                    <a:pt x="41" y="210"/>
                  </a:lnTo>
                  <a:lnTo>
                    <a:pt x="58" y="217"/>
                  </a:lnTo>
                  <a:lnTo>
                    <a:pt x="76" y="219"/>
                  </a:lnTo>
                  <a:lnTo>
                    <a:pt x="93" y="217"/>
                  </a:lnTo>
                  <a:lnTo>
                    <a:pt x="109" y="210"/>
                  </a:lnTo>
                  <a:lnTo>
                    <a:pt x="121" y="198"/>
                  </a:lnTo>
                  <a:lnTo>
                    <a:pt x="125" y="179"/>
                  </a:lnTo>
                  <a:lnTo>
                    <a:pt x="121" y="165"/>
                  </a:lnTo>
                  <a:lnTo>
                    <a:pt x="109" y="154"/>
                  </a:lnTo>
                  <a:lnTo>
                    <a:pt x="95" y="147"/>
                  </a:lnTo>
                  <a:lnTo>
                    <a:pt x="76" y="140"/>
                  </a:lnTo>
                  <a:lnTo>
                    <a:pt x="55" y="133"/>
                  </a:lnTo>
                  <a:lnTo>
                    <a:pt x="37" y="126"/>
                  </a:lnTo>
                  <a:lnTo>
                    <a:pt x="23" y="112"/>
                  </a:lnTo>
                  <a:lnTo>
                    <a:pt x="11" y="93"/>
                  </a:lnTo>
                  <a:lnTo>
                    <a:pt x="7" y="65"/>
                  </a:lnTo>
                  <a:lnTo>
                    <a:pt x="9" y="49"/>
                  </a:lnTo>
                  <a:lnTo>
                    <a:pt x="18" y="30"/>
                  </a:lnTo>
                  <a:lnTo>
                    <a:pt x="35" y="14"/>
                  </a:lnTo>
                  <a:lnTo>
                    <a:pt x="58" y="2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1136313" y="-503238"/>
              <a:ext cx="254000" cy="381000"/>
            </a:xfrm>
            <a:custGeom>
              <a:avLst/>
              <a:gdLst>
                <a:gd name="T0" fmla="*/ 0 w 160"/>
                <a:gd name="T1" fmla="*/ 0 h 240"/>
                <a:gd name="T2" fmla="*/ 153 w 160"/>
                <a:gd name="T3" fmla="*/ 0 h 240"/>
                <a:gd name="T4" fmla="*/ 153 w 160"/>
                <a:gd name="T5" fmla="*/ 30 h 240"/>
                <a:gd name="T6" fmla="*/ 32 w 160"/>
                <a:gd name="T7" fmla="*/ 30 h 240"/>
                <a:gd name="T8" fmla="*/ 32 w 160"/>
                <a:gd name="T9" fmla="*/ 102 h 240"/>
                <a:gd name="T10" fmla="*/ 146 w 160"/>
                <a:gd name="T11" fmla="*/ 102 h 240"/>
                <a:gd name="T12" fmla="*/ 146 w 160"/>
                <a:gd name="T13" fmla="*/ 133 h 240"/>
                <a:gd name="T14" fmla="*/ 32 w 160"/>
                <a:gd name="T15" fmla="*/ 133 h 240"/>
                <a:gd name="T16" fmla="*/ 32 w 160"/>
                <a:gd name="T17" fmla="*/ 209 h 240"/>
                <a:gd name="T18" fmla="*/ 160 w 160"/>
                <a:gd name="T19" fmla="*/ 209 h 240"/>
                <a:gd name="T20" fmla="*/ 160 w 160"/>
                <a:gd name="T21" fmla="*/ 240 h 240"/>
                <a:gd name="T22" fmla="*/ 0 w 160"/>
                <a:gd name="T23" fmla="*/ 240 h 240"/>
                <a:gd name="T24" fmla="*/ 0 w 160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240">
                  <a:moveTo>
                    <a:pt x="0" y="0"/>
                  </a:moveTo>
                  <a:lnTo>
                    <a:pt x="153" y="0"/>
                  </a:lnTo>
                  <a:lnTo>
                    <a:pt x="153" y="30"/>
                  </a:lnTo>
                  <a:lnTo>
                    <a:pt x="32" y="30"/>
                  </a:lnTo>
                  <a:lnTo>
                    <a:pt x="32" y="102"/>
                  </a:lnTo>
                  <a:lnTo>
                    <a:pt x="146" y="102"/>
                  </a:lnTo>
                  <a:lnTo>
                    <a:pt x="146" y="133"/>
                  </a:lnTo>
                  <a:lnTo>
                    <a:pt x="32" y="133"/>
                  </a:lnTo>
                  <a:lnTo>
                    <a:pt x="32" y="209"/>
                  </a:lnTo>
                  <a:lnTo>
                    <a:pt x="160" y="209"/>
                  </a:lnTo>
                  <a:lnTo>
                    <a:pt x="160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428413" y="-511175"/>
              <a:ext cx="339725" cy="395288"/>
            </a:xfrm>
            <a:custGeom>
              <a:avLst/>
              <a:gdLst>
                <a:gd name="T0" fmla="*/ 125 w 214"/>
                <a:gd name="T1" fmla="*/ 0 h 249"/>
                <a:gd name="T2" fmla="*/ 156 w 214"/>
                <a:gd name="T3" fmla="*/ 2 h 249"/>
                <a:gd name="T4" fmla="*/ 186 w 214"/>
                <a:gd name="T5" fmla="*/ 16 h 249"/>
                <a:gd name="T6" fmla="*/ 209 w 214"/>
                <a:gd name="T7" fmla="*/ 37 h 249"/>
                <a:gd name="T8" fmla="*/ 181 w 214"/>
                <a:gd name="T9" fmla="*/ 56 h 249"/>
                <a:gd name="T10" fmla="*/ 165 w 214"/>
                <a:gd name="T11" fmla="*/ 42 h 249"/>
                <a:gd name="T12" fmla="*/ 146 w 214"/>
                <a:gd name="T13" fmla="*/ 33 h 249"/>
                <a:gd name="T14" fmla="*/ 123 w 214"/>
                <a:gd name="T15" fmla="*/ 30 h 249"/>
                <a:gd name="T16" fmla="*/ 95 w 214"/>
                <a:gd name="T17" fmla="*/ 35 h 249"/>
                <a:gd name="T18" fmla="*/ 69 w 214"/>
                <a:gd name="T19" fmla="*/ 49 h 249"/>
                <a:gd name="T20" fmla="*/ 51 w 214"/>
                <a:gd name="T21" fmla="*/ 70 h 249"/>
                <a:gd name="T22" fmla="*/ 39 w 214"/>
                <a:gd name="T23" fmla="*/ 96 h 249"/>
                <a:gd name="T24" fmla="*/ 34 w 214"/>
                <a:gd name="T25" fmla="*/ 126 h 249"/>
                <a:gd name="T26" fmla="*/ 39 w 214"/>
                <a:gd name="T27" fmla="*/ 156 h 249"/>
                <a:gd name="T28" fmla="*/ 51 w 214"/>
                <a:gd name="T29" fmla="*/ 182 h 249"/>
                <a:gd name="T30" fmla="*/ 69 w 214"/>
                <a:gd name="T31" fmla="*/ 200 h 249"/>
                <a:gd name="T32" fmla="*/ 93 w 214"/>
                <a:gd name="T33" fmla="*/ 214 h 249"/>
                <a:gd name="T34" fmla="*/ 123 w 214"/>
                <a:gd name="T35" fmla="*/ 219 h 249"/>
                <a:gd name="T36" fmla="*/ 149 w 214"/>
                <a:gd name="T37" fmla="*/ 217 h 249"/>
                <a:gd name="T38" fmla="*/ 169 w 214"/>
                <a:gd name="T39" fmla="*/ 205 h 249"/>
                <a:gd name="T40" fmla="*/ 186 w 214"/>
                <a:gd name="T41" fmla="*/ 189 h 249"/>
                <a:gd name="T42" fmla="*/ 214 w 214"/>
                <a:gd name="T43" fmla="*/ 207 h 249"/>
                <a:gd name="T44" fmla="*/ 207 w 214"/>
                <a:gd name="T45" fmla="*/ 217 h 249"/>
                <a:gd name="T46" fmla="*/ 195 w 214"/>
                <a:gd name="T47" fmla="*/ 228 h 249"/>
                <a:gd name="T48" fmla="*/ 176 w 214"/>
                <a:gd name="T49" fmla="*/ 238 h 249"/>
                <a:gd name="T50" fmla="*/ 153 w 214"/>
                <a:gd name="T51" fmla="*/ 247 h 249"/>
                <a:gd name="T52" fmla="*/ 123 w 214"/>
                <a:gd name="T53" fmla="*/ 249 h 249"/>
                <a:gd name="T54" fmla="*/ 88 w 214"/>
                <a:gd name="T55" fmla="*/ 245 h 249"/>
                <a:gd name="T56" fmla="*/ 58 w 214"/>
                <a:gd name="T57" fmla="*/ 231 h 249"/>
                <a:gd name="T58" fmla="*/ 32 w 214"/>
                <a:gd name="T59" fmla="*/ 212 h 249"/>
                <a:gd name="T60" fmla="*/ 16 w 214"/>
                <a:gd name="T61" fmla="*/ 186 h 249"/>
                <a:gd name="T62" fmla="*/ 4 w 214"/>
                <a:gd name="T63" fmla="*/ 156 h 249"/>
                <a:gd name="T64" fmla="*/ 0 w 214"/>
                <a:gd name="T65" fmla="*/ 126 h 249"/>
                <a:gd name="T66" fmla="*/ 7 w 214"/>
                <a:gd name="T67" fmla="*/ 84 h 249"/>
                <a:gd name="T68" fmla="*/ 23 w 214"/>
                <a:gd name="T69" fmla="*/ 49 h 249"/>
                <a:gd name="T70" fmla="*/ 48 w 214"/>
                <a:gd name="T71" fmla="*/ 23 h 249"/>
                <a:gd name="T72" fmla="*/ 83 w 214"/>
                <a:gd name="T73" fmla="*/ 5 h 249"/>
                <a:gd name="T74" fmla="*/ 125 w 214"/>
                <a:gd name="T7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4" h="249">
                  <a:moveTo>
                    <a:pt x="125" y="0"/>
                  </a:moveTo>
                  <a:lnTo>
                    <a:pt x="156" y="2"/>
                  </a:lnTo>
                  <a:lnTo>
                    <a:pt x="186" y="16"/>
                  </a:lnTo>
                  <a:lnTo>
                    <a:pt x="209" y="37"/>
                  </a:lnTo>
                  <a:lnTo>
                    <a:pt x="181" y="56"/>
                  </a:lnTo>
                  <a:lnTo>
                    <a:pt x="165" y="42"/>
                  </a:lnTo>
                  <a:lnTo>
                    <a:pt x="146" y="33"/>
                  </a:lnTo>
                  <a:lnTo>
                    <a:pt x="123" y="30"/>
                  </a:lnTo>
                  <a:lnTo>
                    <a:pt x="95" y="35"/>
                  </a:lnTo>
                  <a:lnTo>
                    <a:pt x="69" y="49"/>
                  </a:lnTo>
                  <a:lnTo>
                    <a:pt x="51" y="70"/>
                  </a:lnTo>
                  <a:lnTo>
                    <a:pt x="39" y="96"/>
                  </a:lnTo>
                  <a:lnTo>
                    <a:pt x="34" y="126"/>
                  </a:lnTo>
                  <a:lnTo>
                    <a:pt x="39" y="156"/>
                  </a:lnTo>
                  <a:lnTo>
                    <a:pt x="51" y="182"/>
                  </a:lnTo>
                  <a:lnTo>
                    <a:pt x="69" y="200"/>
                  </a:lnTo>
                  <a:lnTo>
                    <a:pt x="93" y="214"/>
                  </a:lnTo>
                  <a:lnTo>
                    <a:pt x="123" y="219"/>
                  </a:lnTo>
                  <a:lnTo>
                    <a:pt x="149" y="217"/>
                  </a:lnTo>
                  <a:lnTo>
                    <a:pt x="169" y="205"/>
                  </a:lnTo>
                  <a:lnTo>
                    <a:pt x="186" y="189"/>
                  </a:lnTo>
                  <a:lnTo>
                    <a:pt x="214" y="207"/>
                  </a:lnTo>
                  <a:lnTo>
                    <a:pt x="207" y="217"/>
                  </a:lnTo>
                  <a:lnTo>
                    <a:pt x="195" y="228"/>
                  </a:lnTo>
                  <a:lnTo>
                    <a:pt x="176" y="238"/>
                  </a:lnTo>
                  <a:lnTo>
                    <a:pt x="153" y="247"/>
                  </a:lnTo>
                  <a:lnTo>
                    <a:pt x="123" y="249"/>
                  </a:lnTo>
                  <a:lnTo>
                    <a:pt x="88" y="245"/>
                  </a:lnTo>
                  <a:lnTo>
                    <a:pt x="58" y="231"/>
                  </a:lnTo>
                  <a:lnTo>
                    <a:pt x="32" y="212"/>
                  </a:lnTo>
                  <a:lnTo>
                    <a:pt x="16" y="186"/>
                  </a:lnTo>
                  <a:lnTo>
                    <a:pt x="4" y="156"/>
                  </a:lnTo>
                  <a:lnTo>
                    <a:pt x="0" y="126"/>
                  </a:lnTo>
                  <a:lnTo>
                    <a:pt x="7" y="84"/>
                  </a:lnTo>
                  <a:lnTo>
                    <a:pt x="23" y="49"/>
                  </a:lnTo>
                  <a:lnTo>
                    <a:pt x="48" y="23"/>
                  </a:lnTo>
                  <a:lnTo>
                    <a:pt x="83" y="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1812588" y="-503238"/>
              <a:ext cx="290513" cy="387350"/>
            </a:xfrm>
            <a:custGeom>
              <a:avLst/>
              <a:gdLst>
                <a:gd name="T0" fmla="*/ 0 w 183"/>
                <a:gd name="T1" fmla="*/ 0 h 244"/>
                <a:gd name="T2" fmla="*/ 32 w 183"/>
                <a:gd name="T3" fmla="*/ 0 h 244"/>
                <a:gd name="T4" fmla="*/ 32 w 183"/>
                <a:gd name="T5" fmla="*/ 146 h 244"/>
                <a:gd name="T6" fmla="*/ 35 w 183"/>
                <a:gd name="T7" fmla="*/ 165 h 244"/>
                <a:gd name="T8" fmla="*/ 39 w 183"/>
                <a:gd name="T9" fmla="*/ 184 h 244"/>
                <a:gd name="T10" fmla="*/ 51 w 183"/>
                <a:gd name="T11" fmla="*/ 200 h 244"/>
                <a:gd name="T12" fmla="*/ 67 w 183"/>
                <a:gd name="T13" fmla="*/ 212 h 244"/>
                <a:gd name="T14" fmla="*/ 93 w 183"/>
                <a:gd name="T15" fmla="*/ 214 h 244"/>
                <a:gd name="T16" fmla="*/ 116 w 183"/>
                <a:gd name="T17" fmla="*/ 212 h 244"/>
                <a:gd name="T18" fmla="*/ 132 w 183"/>
                <a:gd name="T19" fmla="*/ 200 h 244"/>
                <a:gd name="T20" fmla="*/ 144 w 183"/>
                <a:gd name="T21" fmla="*/ 184 h 244"/>
                <a:gd name="T22" fmla="*/ 151 w 183"/>
                <a:gd name="T23" fmla="*/ 165 h 244"/>
                <a:gd name="T24" fmla="*/ 151 w 183"/>
                <a:gd name="T25" fmla="*/ 146 h 244"/>
                <a:gd name="T26" fmla="*/ 151 w 183"/>
                <a:gd name="T27" fmla="*/ 0 h 244"/>
                <a:gd name="T28" fmla="*/ 183 w 183"/>
                <a:gd name="T29" fmla="*/ 0 h 244"/>
                <a:gd name="T30" fmla="*/ 183 w 183"/>
                <a:gd name="T31" fmla="*/ 151 h 244"/>
                <a:gd name="T32" fmla="*/ 179 w 183"/>
                <a:gd name="T33" fmla="*/ 184 h 244"/>
                <a:gd name="T34" fmla="*/ 167 w 183"/>
                <a:gd name="T35" fmla="*/ 209 h 244"/>
                <a:gd name="T36" fmla="*/ 146 w 183"/>
                <a:gd name="T37" fmla="*/ 228 h 244"/>
                <a:gd name="T38" fmla="*/ 121 w 183"/>
                <a:gd name="T39" fmla="*/ 240 h 244"/>
                <a:gd name="T40" fmla="*/ 93 w 183"/>
                <a:gd name="T41" fmla="*/ 244 h 244"/>
                <a:gd name="T42" fmla="*/ 62 w 183"/>
                <a:gd name="T43" fmla="*/ 240 h 244"/>
                <a:gd name="T44" fmla="*/ 37 w 183"/>
                <a:gd name="T45" fmla="*/ 228 h 244"/>
                <a:gd name="T46" fmla="*/ 16 w 183"/>
                <a:gd name="T47" fmla="*/ 209 h 244"/>
                <a:gd name="T48" fmla="*/ 4 w 183"/>
                <a:gd name="T49" fmla="*/ 184 h 244"/>
                <a:gd name="T50" fmla="*/ 0 w 183"/>
                <a:gd name="T51" fmla="*/ 151 h 244"/>
                <a:gd name="T52" fmla="*/ 0 w 183"/>
                <a:gd name="T5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3" h="244">
                  <a:moveTo>
                    <a:pt x="0" y="0"/>
                  </a:moveTo>
                  <a:lnTo>
                    <a:pt x="32" y="0"/>
                  </a:lnTo>
                  <a:lnTo>
                    <a:pt x="32" y="146"/>
                  </a:lnTo>
                  <a:lnTo>
                    <a:pt x="35" y="165"/>
                  </a:lnTo>
                  <a:lnTo>
                    <a:pt x="39" y="184"/>
                  </a:lnTo>
                  <a:lnTo>
                    <a:pt x="51" y="200"/>
                  </a:lnTo>
                  <a:lnTo>
                    <a:pt x="67" y="212"/>
                  </a:lnTo>
                  <a:lnTo>
                    <a:pt x="93" y="214"/>
                  </a:lnTo>
                  <a:lnTo>
                    <a:pt x="116" y="212"/>
                  </a:lnTo>
                  <a:lnTo>
                    <a:pt x="132" y="200"/>
                  </a:lnTo>
                  <a:lnTo>
                    <a:pt x="144" y="184"/>
                  </a:lnTo>
                  <a:lnTo>
                    <a:pt x="151" y="165"/>
                  </a:lnTo>
                  <a:lnTo>
                    <a:pt x="151" y="146"/>
                  </a:lnTo>
                  <a:lnTo>
                    <a:pt x="151" y="0"/>
                  </a:lnTo>
                  <a:lnTo>
                    <a:pt x="183" y="0"/>
                  </a:lnTo>
                  <a:lnTo>
                    <a:pt x="183" y="151"/>
                  </a:lnTo>
                  <a:lnTo>
                    <a:pt x="179" y="184"/>
                  </a:lnTo>
                  <a:lnTo>
                    <a:pt x="167" y="209"/>
                  </a:lnTo>
                  <a:lnTo>
                    <a:pt x="146" y="228"/>
                  </a:lnTo>
                  <a:lnTo>
                    <a:pt x="121" y="240"/>
                  </a:lnTo>
                  <a:lnTo>
                    <a:pt x="93" y="244"/>
                  </a:lnTo>
                  <a:lnTo>
                    <a:pt x="62" y="240"/>
                  </a:lnTo>
                  <a:lnTo>
                    <a:pt x="37" y="228"/>
                  </a:lnTo>
                  <a:lnTo>
                    <a:pt x="16" y="209"/>
                  </a:lnTo>
                  <a:lnTo>
                    <a:pt x="4" y="184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 noEditPoints="1"/>
            </p:cNvSpPr>
            <p:nvPr userDrawn="1"/>
          </p:nvSpPr>
          <p:spPr bwMode="auto">
            <a:xfrm>
              <a:off x="12196763" y="-503238"/>
              <a:ext cx="269875" cy="381000"/>
            </a:xfrm>
            <a:custGeom>
              <a:avLst/>
              <a:gdLst>
                <a:gd name="T0" fmla="*/ 32 w 170"/>
                <a:gd name="T1" fmla="*/ 28 h 240"/>
                <a:gd name="T2" fmla="*/ 32 w 170"/>
                <a:gd name="T3" fmla="*/ 105 h 240"/>
                <a:gd name="T4" fmla="*/ 74 w 170"/>
                <a:gd name="T5" fmla="*/ 105 h 240"/>
                <a:gd name="T6" fmla="*/ 88 w 170"/>
                <a:gd name="T7" fmla="*/ 105 h 240"/>
                <a:gd name="T8" fmla="*/ 102 w 170"/>
                <a:gd name="T9" fmla="*/ 102 h 240"/>
                <a:gd name="T10" fmla="*/ 114 w 170"/>
                <a:gd name="T11" fmla="*/ 95 h 240"/>
                <a:gd name="T12" fmla="*/ 123 w 170"/>
                <a:gd name="T13" fmla="*/ 84 h 240"/>
                <a:gd name="T14" fmla="*/ 125 w 170"/>
                <a:gd name="T15" fmla="*/ 67 h 240"/>
                <a:gd name="T16" fmla="*/ 123 w 170"/>
                <a:gd name="T17" fmla="*/ 51 h 240"/>
                <a:gd name="T18" fmla="*/ 114 w 170"/>
                <a:gd name="T19" fmla="*/ 39 h 240"/>
                <a:gd name="T20" fmla="*/ 102 w 170"/>
                <a:gd name="T21" fmla="*/ 32 h 240"/>
                <a:gd name="T22" fmla="*/ 88 w 170"/>
                <a:gd name="T23" fmla="*/ 30 h 240"/>
                <a:gd name="T24" fmla="*/ 74 w 170"/>
                <a:gd name="T25" fmla="*/ 28 h 240"/>
                <a:gd name="T26" fmla="*/ 32 w 170"/>
                <a:gd name="T27" fmla="*/ 28 h 240"/>
                <a:gd name="T28" fmla="*/ 0 w 170"/>
                <a:gd name="T29" fmla="*/ 0 h 240"/>
                <a:gd name="T30" fmla="*/ 83 w 170"/>
                <a:gd name="T31" fmla="*/ 0 h 240"/>
                <a:gd name="T32" fmla="*/ 109 w 170"/>
                <a:gd name="T33" fmla="*/ 2 h 240"/>
                <a:gd name="T34" fmla="*/ 130 w 170"/>
                <a:gd name="T35" fmla="*/ 11 h 240"/>
                <a:gd name="T36" fmla="*/ 144 w 170"/>
                <a:gd name="T37" fmla="*/ 23 h 240"/>
                <a:gd name="T38" fmla="*/ 153 w 170"/>
                <a:gd name="T39" fmla="*/ 37 h 240"/>
                <a:gd name="T40" fmla="*/ 158 w 170"/>
                <a:gd name="T41" fmla="*/ 51 h 240"/>
                <a:gd name="T42" fmla="*/ 160 w 170"/>
                <a:gd name="T43" fmla="*/ 67 h 240"/>
                <a:gd name="T44" fmla="*/ 156 w 170"/>
                <a:gd name="T45" fmla="*/ 88 h 240"/>
                <a:gd name="T46" fmla="*/ 144 w 170"/>
                <a:gd name="T47" fmla="*/ 109 h 240"/>
                <a:gd name="T48" fmla="*/ 125 w 170"/>
                <a:gd name="T49" fmla="*/ 123 h 240"/>
                <a:gd name="T50" fmla="*/ 102 w 170"/>
                <a:gd name="T51" fmla="*/ 130 h 240"/>
                <a:gd name="T52" fmla="*/ 170 w 170"/>
                <a:gd name="T53" fmla="*/ 240 h 240"/>
                <a:gd name="T54" fmla="*/ 128 w 170"/>
                <a:gd name="T55" fmla="*/ 240 h 240"/>
                <a:gd name="T56" fmla="*/ 67 w 170"/>
                <a:gd name="T57" fmla="*/ 135 h 240"/>
                <a:gd name="T58" fmla="*/ 32 w 170"/>
                <a:gd name="T59" fmla="*/ 135 h 240"/>
                <a:gd name="T60" fmla="*/ 32 w 170"/>
                <a:gd name="T61" fmla="*/ 240 h 240"/>
                <a:gd name="T62" fmla="*/ 0 w 170"/>
                <a:gd name="T63" fmla="*/ 240 h 240"/>
                <a:gd name="T64" fmla="*/ 0 w 170"/>
                <a:gd name="T6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40">
                  <a:moveTo>
                    <a:pt x="32" y="28"/>
                  </a:moveTo>
                  <a:lnTo>
                    <a:pt x="32" y="105"/>
                  </a:lnTo>
                  <a:lnTo>
                    <a:pt x="74" y="105"/>
                  </a:lnTo>
                  <a:lnTo>
                    <a:pt x="88" y="105"/>
                  </a:lnTo>
                  <a:lnTo>
                    <a:pt x="102" y="102"/>
                  </a:lnTo>
                  <a:lnTo>
                    <a:pt x="114" y="95"/>
                  </a:lnTo>
                  <a:lnTo>
                    <a:pt x="123" y="84"/>
                  </a:lnTo>
                  <a:lnTo>
                    <a:pt x="125" y="67"/>
                  </a:lnTo>
                  <a:lnTo>
                    <a:pt x="123" y="51"/>
                  </a:lnTo>
                  <a:lnTo>
                    <a:pt x="114" y="39"/>
                  </a:lnTo>
                  <a:lnTo>
                    <a:pt x="102" y="32"/>
                  </a:lnTo>
                  <a:lnTo>
                    <a:pt x="88" y="30"/>
                  </a:lnTo>
                  <a:lnTo>
                    <a:pt x="74" y="28"/>
                  </a:lnTo>
                  <a:lnTo>
                    <a:pt x="32" y="28"/>
                  </a:lnTo>
                  <a:close/>
                  <a:moveTo>
                    <a:pt x="0" y="0"/>
                  </a:moveTo>
                  <a:lnTo>
                    <a:pt x="83" y="0"/>
                  </a:lnTo>
                  <a:lnTo>
                    <a:pt x="109" y="2"/>
                  </a:lnTo>
                  <a:lnTo>
                    <a:pt x="130" y="11"/>
                  </a:lnTo>
                  <a:lnTo>
                    <a:pt x="144" y="23"/>
                  </a:lnTo>
                  <a:lnTo>
                    <a:pt x="153" y="37"/>
                  </a:lnTo>
                  <a:lnTo>
                    <a:pt x="158" y="51"/>
                  </a:lnTo>
                  <a:lnTo>
                    <a:pt x="160" y="67"/>
                  </a:lnTo>
                  <a:lnTo>
                    <a:pt x="156" y="88"/>
                  </a:lnTo>
                  <a:lnTo>
                    <a:pt x="144" y="109"/>
                  </a:lnTo>
                  <a:lnTo>
                    <a:pt x="125" y="123"/>
                  </a:lnTo>
                  <a:lnTo>
                    <a:pt x="102" y="130"/>
                  </a:lnTo>
                  <a:lnTo>
                    <a:pt x="170" y="240"/>
                  </a:lnTo>
                  <a:lnTo>
                    <a:pt x="128" y="240"/>
                  </a:lnTo>
                  <a:lnTo>
                    <a:pt x="67" y="135"/>
                  </a:lnTo>
                  <a:lnTo>
                    <a:pt x="32" y="135"/>
                  </a:lnTo>
                  <a:lnTo>
                    <a:pt x="32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12520613" y="-503238"/>
              <a:ext cx="255588" cy="381000"/>
            </a:xfrm>
            <a:custGeom>
              <a:avLst/>
              <a:gdLst>
                <a:gd name="T0" fmla="*/ 0 w 161"/>
                <a:gd name="T1" fmla="*/ 0 h 240"/>
                <a:gd name="T2" fmla="*/ 156 w 161"/>
                <a:gd name="T3" fmla="*/ 0 h 240"/>
                <a:gd name="T4" fmla="*/ 156 w 161"/>
                <a:gd name="T5" fmla="*/ 30 h 240"/>
                <a:gd name="T6" fmla="*/ 33 w 161"/>
                <a:gd name="T7" fmla="*/ 30 h 240"/>
                <a:gd name="T8" fmla="*/ 33 w 161"/>
                <a:gd name="T9" fmla="*/ 102 h 240"/>
                <a:gd name="T10" fmla="*/ 147 w 161"/>
                <a:gd name="T11" fmla="*/ 102 h 240"/>
                <a:gd name="T12" fmla="*/ 147 w 161"/>
                <a:gd name="T13" fmla="*/ 133 h 240"/>
                <a:gd name="T14" fmla="*/ 33 w 161"/>
                <a:gd name="T15" fmla="*/ 133 h 240"/>
                <a:gd name="T16" fmla="*/ 33 w 161"/>
                <a:gd name="T17" fmla="*/ 209 h 240"/>
                <a:gd name="T18" fmla="*/ 161 w 161"/>
                <a:gd name="T19" fmla="*/ 209 h 240"/>
                <a:gd name="T20" fmla="*/ 161 w 161"/>
                <a:gd name="T21" fmla="*/ 240 h 240"/>
                <a:gd name="T22" fmla="*/ 0 w 161"/>
                <a:gd name="T23" fmla="*/ 240 h 240"/>
                <a:gd name="T24" fmla="*/ 0 w 161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240">
                  <a:moveTo>
                    <a:pt x="0" y="0"/>
                  </a:moveTo>
                  <a:lnTo>
                    <a:pt x="156" y="0"/>
                  </a:lnTo>
                  <a:lnTo>
                    <a:pt x="156" y="30"/>
                  </a:lnTo>
                  <a:lnTo>
                    <a:pt x="33" y="30"/>
                  </a:lnTo>
                  <a:lnTo>
                    <a:pt x="33" y="102"/>
                  </a:lnTo>
                  <a:lnTo>
                    <a:pt x="147" y="102"/>
                  </a:lnTo>
                  <a:lnTo>
                    <a:pt x="147" y="133"/>
                  </a:lnTo>
                  <a:lnTo>
                    <a:pt x="33" y="133"/>
                  </a:lnTo>
                  <a:lnTo>
                    <a:pt x="33" y="209"/>
                  </a:lnTo>
                  <a:lnTo>
                    <a:pt x="161" y="209"/>
                  </a:lnTo>
                  <a:lnTo>
                    <a:pt x="161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12976225" y="-511175"/>
              <a:ext cx="334963" cy="395288"/>
            </a:xfrm>
            <a:custGeom>
              <a:avLst/>
              <a:gdLst>
                <a:gd name="T0" fmla="*/ 123 w 211"/>
                <a:gd name="T1" fmla="*/ 0 h 249"/>
                <a:gd name="T2" fmla="*/ 156 w 211"/>
                <a:gd name="T3" fmla="*/ 2 h 249"/>
                <a:gd name="T4" fmla="*/ 184 w 211"/>
                <a:gd name="T5" fmla="*/ 16 h 249"/>
                <a:gd name="T6" fmla="*/ 207 w 211"/>
                <a:gd name="T7" fmla="*/ 37 h 249"/>
                <a:gd name="T8" fmla="*/ 181 w 211"/>
                <a:gd name="T9" fmla="*/ 56 h 249"/>
                <a:gd name="T10" fmla="*/ 165 w 211"/>
                <a:gd name="T11" fmla="*/ 42 h 249"/>
                <a:gd name="T12" fmla="*/ 144 w 211"/>
                <a:gd name="T13" fmla="*/ 33 h 249"/>
                <a:gd name="T14" fmla="*/ 123 w 211"/>
                <a:gd name="T15" fmla="*/ 30 h 249"/>
                <a:gd name="T16" fmla="*/ 93 w 211"/>
                <a:gd name="T17" fmla="*/ 35 h 249"/>
                <a:gd name="T18" fmla="*/ 67 w 211"/>
                <a:gd name="T19" fmla="*/ 49 h 249"/>
                <a:gd name="T20" fmla="*/ 49 w 211"/>
                <a:gd name="T21" fmla="*/ 70 h 249"/>
                <a:gd name="T22" fmla="*/ 37 w 211"/>
                <a:gd name="T23" fmla="*/ 96 h 249"/>
                <a:gd name="T24" fmla="*/ 35 w 211"/>
                <a:gd name="T25" fmla="*/ 126 h 249"/>
                <a:gd name="T26" fmla="*/ 37 w 211"/>
                <a:gd name="T27" fmla="*/ 156 h 249"/>
                <a:gd name="T28" fmla="*/ 49 w 211"/>
                <a:gd name="T29" fmla="*/ 182 h 249"/>
                <a:gd name="T30" fmla="*/ 67 w 211"/>
                <a:gd name="T31" fmla="*/ 200 h 249"/>
                <a:gd name="T32" fmla="*/ 93 w 211"/>
                <a:gd name="T33" fmla="*/ 214 h 249"/>
                <a:gd name="T34" fmla="*/ 123 w 211"/>
                <a:gd name="T35" fmla="*/ 219 h 249"/>
                <a:gd name="T36" fmla="*/ 149 w 211"/>
                <a:gd name="T37" fmla="*/ 217 h 249"/>
                <a:gd name="T38" fmla="*/ 170 w 211"/>
                <a:gd name="T39" fmla="*/ 205 h 249"/>
                <a:gd name="T40" fmla="*/ 186 w 211"/>
                <a:gd name="T41" fmla="*/ 189 h 249"/>
                <a:gd name="T42" fmla="*/ 211 w 211"/>
                <a:gd name="T43" fmla="*/ 207 h 249"/>
                <a:gd name="T44" fmla="*/ 205 w 211"/>
                <a:gd name="T45" fmla="*/ 217 h 249"/>
                <a:gd name="T46" fmla="*/ 193 w 211"/>
                <a:gd name="T47" fmla="*/ 228 h 249"/>
                <a:gd name="T48" fmla="*/ 174 w 211"/>
                <a:gd name="T49" fmla="*/ 238 h 249"/>
                <a:gd name="T50" fmla="*/ 151 w 211"/>
                <a:gd name="T51" fmla="*/ 247 h 249"/>
                <a:gd name="T52" fmla="*/ 121 w 211"/>
                <a:gd name="T53" fmla="*/ 249 h 249"/>
                <a:gd name="T54" fmla="*/ 86 w 211"/>
                <a:gd name="T55" fmla="*/ 245 h 249"/>
                <a:gd name="T56" fmla="*/ 56 w 211"/>
                <a:gd name="T57" fmla="*/ 231 h 249"/>
                <a:gd name="T58" fmla="*/ 32 w 211"/>
                <a:gd name="T59" fmla="*/ 212 h 249"/>
                <a:gd name="T60" fmla="*/ 14 w 211"/>
                <a:gd name="T61" fmla="*/ 186 h 249"/>
                <a:gd name="T62" fmla="*/ 2 w 211"/>
                <a:gd name="T63" fmla="*/ 156 h 249"/>
                <a:gd name="T64" fmla="*/ 0 w 211"/>
                <a:gd name="T65" fmla="*/ 126 h 249"/>
                <a:gd name="T66" fmla="*/ 4 w 211"/>
                <a:gd name="T67" fmla="*/ 84 h 249"/>
                <a:gd name="T68" fmla="*/ 21 w 211"/>
                <a:gd name="T69" fmla="*/ 49 h 249"/>
                <a:gd name="T70" fmla="*/ 49 w 211"/>
                <a:gd name="T71" fmla="*/ 23 h 249"/>
                <a:gd name="T72" fmla="*/ 83 w 211"/>
                <a:gd name="T73" fmla="*/ 5 h 249"/>
                <a:gd name="T74" fmla="*/ 123 w 211"/>
                <a:gd name="T7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1" h="249">
                  <a:moveTo>
                    <a:pt x="123" y="0"/>
                  </a:moveTo>
                  <a:lnTo>
                    <a:pt x="156" y="2"/>
                  </a:lnTo>
                  <a:lnTo>
                    <a:pt x="184" y="16"/>
                  </a:lnTo>
                  <a:lnTo>
                    <a:pt x="207" y="37"/>
                  </a:lnTo>
                  <a:lnTo>
                    <a:pt x="181" y="56"/>
                  </a:lnTo>
                  <a:lnTo>
                    <a:pt x="165" y="42"/>
                  </a:lnTo>
                  <a:lnTo>
                    <a:pt x="144" y="33"/>
                  </a:lnTo>
                  <a:lnTo>
                    <a:pt x="123" y="30"/>
                  </a:lnTo>
                  <a:lnTo>
                    <a:pt x="93" y="35"/>
                  </a:lnTo>
                  <a:lnTo>
                    <a:pt x="67" y="49"/>
                  </a:lnTo>
                  <a:lnTo>
                    <a:pt x="49" y="70"/>
                  </a:lnTo>
                  <a:lnTo>
                    <a:pt x="37" y="96"/>
                  </a:lnTo>
                  <a:lnTo>
                    <a:pt x="35" y="126"/>
                  </a:lnTo>
                  <a:lnTo>
                    <a:pt x="37" y="156"/>
                  </a:lnTo>
                  <a:lnTo>
                    <a:pt x="49" y="182"/>
                  </a:lnTo>
                  <a:lnTo>
                    <a:pt x="67" y="200"/>
                  </a:lnTo>
                  <a:lnTo>
                    <a:pt x="93" y="214"/>
                  </a:lnTo>
                  <a:lnTo>
                    <a:pt x="123" y="219"/>
                  </a:lnTo>
                  <a:lnTo>
                    <a:pt x="149" y="217"/>
                  </a:lnTo>
                  <a:lnTo>
                    <a:pt x="170" y="205"/>
                  </a:lnTo>
                  <a:lnTo>
                    <a:pt x="186" y="189"/>
                  </a:lnTo>
                  <a:lnTo>
                    <a:pt x="211" y="207"/>
                  </a:lnTo>
                  <a:lnTo>
                    <a:pt x="205" y="217"/>
                  </a:lnTo>
                  <a:lnTo>
                    <a:pt x="193" y="228"/>
                  </a:lnTo>
                  <a:lnTo>
                    <a:pt x="174" y="238"/>
                  </a:lnTo>
                  <a:lnTo>
                    <a:pt x="151" y="247"/>
                  </a:lnTo>
                  <a:lnTo>
                    <a:pt x="121" y="249"/>
                  </a:lnTo>
                  <a:lnTo>
                    <a:pt x="86" y="245"/>
                  </a:lnTo>
                  <a:lnTo>
                    <a:pt x="56" y="231"/>
                  </a:lnTo>
                  <a:lnTo>
                    <a:pt x="32" y="212"/>
                  </a:lnTo>
                  <a:lnTo>
                    <a:pt x="14" y="186"/>
                  </a:lnTo>
                  <a:lnTo>
                    <a:pt x="2" y="156"/>
                  </a:lnTo>
                  <a:lnTo>
                    <a:pt x="0" y="126"/>
                  </a:lnTo>
                  <a:lnTo>
                    <a:pt x="4" y="84"/>
                  </a:lnTo>
                  <a:lnTo>
                    <a:pt x="21" y="49"/>
                  </a:lnTo>
                  <a:lnTo>
                    <a:pt x="49" y="23"/>
                  </a:lnTo>
                  <a:lnTo>
                    <a:pt x="83" y="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 noEditPoints="1"/>
            </p:cNvSpPr>
            <p:nvPr userDrawn="1"/>
          </p:nvSpPr>
          <p:spPr bwMode="auto">
            <a:xfrm>
              <a:off x="13341350" y="-511175"/>
              <a:ext cx="395288" cy="395288"/>
            </a:xfrm>
            <a:custGeom>
              <a:avLst/>
              <a:gdLst>
                <a:gd name="T0" fmla="*/ 123 w 249"/>
                <a:gd name="T1" fmla="*/ 30 h 249"/>
                <a:gd name="T2" fmla="*/ 93 w 249"/>
                <a:gd name="T3" fmla="*/ 35 h 249"/>
                <a:gd name="T4" fmla="*/ 70 w 249"/>
                <a:gd name="T5" fmla="*/ 49 h 249"/>
                <a:gd name="T6" fmla="*/ 49 w 249"/>
                <a:gd name="T7" fmla="*/ 68 h 249"/>
                <a:gd name="T8" fmla="*/ 37 w 249"/>
                <a:gd name="T9" fmla="*/ 96 h 249"/>
                <a:gd name="T10" fmla="*/ 35 w 249"/>
                <a:gd name="T11" fmla="*/ 124 h 249"/>
                <a:gd name="T12" fmla="*/ 37 w 249"/>
                <a:gd name="T13" fmla="*/ 154 h 249"/>
                <a:gd name="T14" fmla="*/ 49 w 249"/>
                <a:gd name="T15" fmla="*/ 182 h 249"/>
                <a:gd name="T16" fmla="*/ 70 w 249"/>
                <a:gd name="T17" fmla="*/ 200 h 249"/>
                <a:gd name="T18" fmla="*/ 93 w 249"/>
                <a:gd name="T19" fmla="*/ 214 h 249"/>
                <a:gd name="T20" fmla="*/ 123 w 249"/>
                <a:gd name="T21" fmla="*/ 219 h 249"/>
                <a:gd name="T22" fmla="*/ 154 w 249"/>
                <a:gd name="T23" fmla="*/ 214 h 249"/>
                <a:gd name="T24" fmla="*/ 179 w 249"/>
                <a:gd name="T25" fmla="*/ 200 h 249"/>
                <a:gd name="T26" fmla="*/ 198 w 249"/>
                <a:gd name="T27" fmla="*/ 182 h 249"/>
                <a:gd name="T28" fmla="*/ 210 w 249"/>
                <a:gd name="T29" fmla="*/ 154 h 249"/>
                <a:gd name="T30" fmla="*/ 214 w 249"/>
                <a:gd name="T31" fmla="*/ 124 h 249"/>
                <a:gd name="T32" fmla="*/ 210 w 249"/>
                <a:gd name="T33" fmla="*/ 96 h 249"/>
                <a:gd name="T34" fmla="*/ 198 w 249"/>
                <a:gd name="T35" fmla="*/ 68 h 249"/>
                <a:gd name="T36" fmla="*/ 179 w 249"/>
                <a:gd name="T37" fmla="*/ 49 h 249"/>
                <a:gd name="T38" fmla="*/ 154 w 249"/>
                <a:gd name="T39" fmla="*/ 35 h 249"/>
                <a:gd name="T40" fmla="*/ 123 w 249"/>
                <a:gd name="T41" fmla="*/ 30 h 249"/>
                <a:gd name="T42" fmla="*/ 123 w 249"/>
                <a:gd name="T43" fmla="*/ 0 h 249"/>
                <a:gd name="T44" fmla="*/ 165 w 249"/>
                <a:gd name="T45" fmla="*/ 5 h 249"/>
                <a:gd name="T46" fmla="*/ 200 w 249"/>
                <a:gd name="T47" fmla="*/ 23 h 249"/>
                <a:gd name="T48" fmla="*/ 226 w 249"/>
                <a:gd name="T49" fmla="*/ 49 h 249"/>
                <a:gd name="T50" fmla="*/ 242 w 249"/>
                <a:gd name="T51" fmla="*/ 84 h 249"/>
                <a:gd name="T52" fmla="*/ 249 w 249"/>
                <a:gd name="T53" fmla="*/ 124 h 249"/>
                <a:gd name="T54" fmla="*/ 242 w 249"/>
                <a:gd name="T55" fmla="*/ 165 h 249"/>
                <a:gd name="T56" fmla="*/ 226 w 249"/>
                <a:gd name="T57" fmla="*/ 200 h 249"/>
                <a:gd name="T58" fmla="*/ 200 w 249"/>
                <a:gd name="T59" fmla="*/ 226 h 249"/>
                <a:gd name="T60" fmla="*/ 165 w 249"/>
                <a:gd name="T61" fmla="*/ 245 h 249"/>
                <a:gd name="T62" fmla="*/ 123 w 249"/>
                <a:gd name="T63" fmla="*/ 249 h 249"/>
                <a:gd name="T64" fmla="*/ 84 w 249"/>
                <a:gd name="T65" fmla="*/ 245 h 249"/>
                <a:gd name="T66" fmla="*/ 49 w 249"/>
                <a:gd name="T67" fmla="*/ 226 h 249"/>
                <a:gd name="T68" fmla="*/ 23 w 249"/>
                <a:gd name="T69" fmla="*/ 200 h 249"/>
                <a:gd name="T70" fmla="*/ 5 w 249"/>
                <a:gd name="T71" fmla="*/ 165 h 249"/>
                <a:gd name="T72" fmla="*/ 0 w 249"/>
                <a:gd name="T73" fmla="*/ 124 h 249"/>
                <a:gd name="T74" fmla="*/ 5 w 249"/>
                <a:gd name="T75" fmla="*/ 84 h 249"/>
                <a:gd name="T76" fmla="*/ 23 w 249"/>
                <a:gd name="T77" fmla="*/ 49 h 249"/>
                <a:gd name="T78" fmla="*/ 49 w 249"/>
                <a:gd name="T79" fmla="*/ 23 h 249"/>
                <a:gd name="T80" fmla="*/ 84 w 249"/>
                <a:gd name="T81" fmla="*/ 5 h 249"/>
                <a:gd name="T82" fmla="*/ 123 w 249"/>
                <a:gd name="T83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" h="249">
                  <a:moveTo>
                    <a:pt x="123" y="30"/>
                  </a:moveTo>
                  <a:lnTo>
                    <a:pt x="93" y="35"/>
                  </a:lnTo>
                  <a:lnTo>
                    <a:pt x="70" y="49"/>
                  </a:lnTo>
                  <a:lnTo>
                    <a:pt x="49" y="68"/>
                  </a:lnTo>
                  <a:lnTo>
                    <a:pt x="37" y="96"/>
                  </a:lnTo>
                  <a:lnTo>
                    <a:pt x="35" y="124"/>
                  </a:lnTo>
                  <a:lnTo>
                    <a:pt x="37" y="154"/>
                  </a:lnTo>
                  <a:lnTo>
                    <a:pt x="49" y="182"/>
                  </a:lnTo>
                  <a:lnTo>
                    <a:pt x="70" y="200"/>
                  </a:lnTo>
                  <a:lnTo>
                    <a:pt x="93" y="214"/>
                  </a:lnTo>
                  <a:lnTo>
                    <a:pt x="123" y="219"/>
                  </a:lnTo>
                  <a:lnTo>
                    <a:pt x="154" y="214"/>
                  </a:lnTo>
                  <a:lnTo>
                    <a:pt x="179" y="200"/>
                  </a:lnTo>
                  <a:lnTo>
                    <a:pt x="198" y="182"/>
                  </a:lnTo>
                  <a:lnTo>
                    <a:pt x="210" y="154"/>
                  </a:lnTo>
                  <a:lnTo>
                    <a:pt x="214" y="124"/>
                  </a:lnTo>
                  <a:lnTo>
                    <a:pt x="210" y="96"/>
                  </a:lnTo>
                  <a:lnTo>
                    <a:pt x="198" y="68"/>
                  </a:lnTo>
                  <a:lnTo>
                    <a:pt x="179" y="49"/>
                  </a:lnTo>
                  <a:lnTo>
                    <a:pt x="154" y="35"/>
                  </a:lnTo>
                  <a:lnTo>
                    <a:pt x="123" y="30"/>
                  </a:lnTo>
                  <a:close/>
                  <a:moveTo>
                    <a:pt x="123" y="0"/>
                  </a:moveTo>
                  <a:lnTo>
                    <a:pt x="165" y="5"/>
                  </a:lnTo>
                  <a:lnTo>
                    <a:pt x="200" y="23"/>
                  </a:lnTo>
                  <a:lnTo>
                    <a:pt x="226" y="49"/>
                  </a:lnTo>
                  <a:lnTo>
                    <a:pt x="242" y="84"/>
                  </a:lnTo>
                  <a:lnTo>
                    <a:pt x="249" y="124"/>
                  </a:lnTo>
                  <a:lnTo>
                    <a:pt x="242" y="165"/>
                  </a:lnTo>
                  <a:lnTo>
                    <a:pt x="226" y="200"/>
                  </a:lnTo>
                  <a:lnTo>
                    <a:pt x="200" y="226"/>
                  </a:lnTo>
                  <a:lnTo>
                    <a:pt x="165" y="245"/>
                  </a:lnTo>
                  <a:lnTo>
                    <a:pt x="123" y="249"/>
                  </a:lnTo>
                  <a:lnTo>
                    <a:pt x="84" y="245"/>
                  </a:lnTo>
                  <a:lnTo>
                    <a:pt x="49" y="226"/>
                  </a:lnTo>
                  <a:lnTo>
                    <a:pt x="23" y="200"/>
                  </a:lnTo>
                  <a:lnTo>
                    <a:pt x="5" y="165"/>
                  </a:lnTo>
                  <a:lnTo>
                    <a:pt x="0" y="124"/>
                  </a:lnTo>
                  <a:lnTo>
                    <a:pt x="5" y="84"/>
                  </a:lnTo>
                  <a:lnTo>
                    <a:pt x="23" y="49"/>
                  </a:lnTo>
                  <a:lnTo>
                    <a:pt x="49" y="23"/>
                  </a:lnTo>
                  <a:lnTo>
                    <a:pt x="84" y="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auto">
            <a:xfrm>
              <a:off x="13811250" y="-503238"/>
              <a:ext cx="328613" cy="381000"/>
            </a:xfrm>
            <a:custGeom>
              <a:avLst/>
              <a:gdLst>
                <a:gd name="T0" fmla="*/ 0 w 207"/>
                <a:gd name="T1" fmla="*/ 0 h 240"/>
                <a:gd name="T2" fmla="*/ 42 w 207"/>
                <a:gd name="T3" fmla="*/ 0 h 240"/>
                <a:gd name="T4" fmla="*/ 172 w 207"/>
                <a:gd name="T5" fmla="*/ 198 h 240"/>
                <a:gd name="T6" fmla="*/ 174 w 207"/>
                <a:gd name="T7" fmla="*/ 198 h 240"/>
                <a:gd name="T8" fmla="*/ 174 w 207"/>
                <a:gd name="T9" fmla="*/ 0 h 240"/>
                <a:gd name="T10" fmla="*/ 207 w 207"/>
                <a:gd name="T11" fmla="*/ 0 h 240"/>
                <a:gd name="T12" fmla="*/ 207 w 207"/>
                <a:gd name="T13" fmla="*/ 240 h 240"/>
                <a:gd name="T14" fmla="*/ 165 w 207"/>
                <a:gd name="T15" fmla="*/ 240 h 240"/>
                <a:gd name="T16" fmla="*/ 32 w 207"/>
                <a:gd name="T17" fmla="*/ 42 h 240"/>
                <a:gd name="T18" fmla="*/ 32 w 207"/>
                <a:gd name="T19" fmla="*/ 42 h 240"/>
                <a:gd name="T20" fmla="*/ 32 w 207"/>
                <a:gd name="T21" fmla="*/ 240 h 240"/>
                <a:gd name="T22" fmla="*/ 0 w 207"/>
                <a:gd name="T23" fmla="*/ 240 h 240"/>
                <a:gd name="T24" fmla="*/ 0 w 207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7" h="240">
                  <a:moveTo>
                    <a:pt x="0" y="0"/>
                  </a:moveTo>
                  <a:lnTo>
                    <a:pt x="42" y="0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0"/>
                  </a:lnTo>
                  <a:lnTo>
                    <a:pt x="207" y="0"/>
                  </a:lnTo>
                  <a:lnTo>
                    <a:pt x="207" y="240"/>
                  </a:lnTo>
                  <a:lnTo>
                    <a:pt x="165" y="240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auto">
            <a:xfrm>
              <a:off x="14224000" y="-503238"/>
              <a:ext cx="328613" cy="381000"/>
            </a:xfrm>
            <a:custGeom>
              <a:avLst/>
              <a:gdLst>
                <a:gd name="T0" fmla="*/ 0 w 207"/>
                <a:gd name="T1" fmla="*/ 0 h 240"/>
                <a:gd name="T2" fmla="*/ 42 w 207"/>
                <a:gd name="T3" fmla="*/ 0 h 240"/>
                <a:gd name="T4" fmla="*/ 175 w 207"/>
                <a:gd name="T5" fmla="*/ 198 h 240"/>
                <a:gd name="T6" fmla="*/ 175 w 207"/>
                <a:gd name="T7" fmla="*/ 198 h 240"/>
                <a:gd name="T8" fmla="*/ 175 w 207"/>
                <a:gd name="T9" fmla="*/ 0 h 240"/>
                <a:gd name="T10" fmla="*/ 207 w 207"/>
                <a:gd name="T11" fmla="*/ 0 h 240"/>
                <a:gd name="T12" fmla="*/ 207 w 207"/>
                <a:gd name="T13" fmla="*/ 240 h 240"/>
                <a:gd name="T14" fmla="*/ 166 w 207"/>
                <a:gd name="T15" fmla="*/ 240 h 240"/>
                <a:gd name="T16" fmla="*/ 33 w 207"/>
                <a:gd name="T17" fmla="*/ 42 h 240"/>
                <a:gd name="T18" fmla="*/ 33 w 207"/>
                <a:gd name="T19" fmla="*/ 42 h 240"/>
                <a:gd name="T20" fmla="*/ 33 w 207"/>
                <a:gd name="T21" fmla="*/ 240 h 240"/>
                <a:gd name="T22" fmla="*/ 0 w 207"/>
                <a:gd name="T23" fmla="*/ 240 h 240"/>
                <a:gd name="T24" fmla="*/ 0 w 207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7" h="240">
                  <a:moveTo>
                    <a:pt x="0" y="0"/>
                  </a:moveTo>
                  <a:lnTo>
                    <a:pt x="42" y="0"/>
                  </a:lnTo>
                  <a:lnTo>
                    <a:pt x="175" y="198"/>
                  </a:lnTo>
                  <a:lnTo>
                    <a:pt x="175" y="198"/>
                  </a:lnTo>
                  <a:lnTo>
                    <a:pt x="175" y="0"/>
                  </a:lnTo>
                  <a:lnTo>
                    <a:pt x="207" y="0"/>
                  </a:lnTo>
                  <a:lnTo>
                    <a:pt x="207" y="240"/>
                  </a:lnTo>
                  <a:lnTo>
                    <a:pt x="166" y="240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 userDrawn="1"/>
          </p:nvSpPr>
          <p:spPr bwMode="auto">
            <a:xfrm>
              <a:off x="14652625" y="-503238"/>
              <a:ext cx="252413" cy="381000"/>
            </a:xfrm>
            <a:custGeom>
              <a:avLst/>
              <a:gdLst>
                <a:gd name="T0" fmla="*/ 0 w 159"/>
                <a:gd name="T1" fmla="*/ 0 h 240"/>
                <a:gd name="T2" fmla="*/ 154 w 159"/>
                <a:gd name="T3" fmla="*/ 0 h 240"/>
                <a:gd name="T4" fmla="*/ 154 w 159"/>
                <a:gd name="T5" fmla="*/ 30 h 240"/>
                <a:gd name="T6" fmla="*/ 31 w 159"/>
                <a:gd name="T7" fmla="*/ 30 h 240"/>
                <a:gd name="T8" fmla="*/ 31 w 159"/>
                <a:gd name="T9" fmla="*/ 102 h 240"/>
                <a:gd name="T10" fmla="*/ 145 w 159"/>
                <a:gd name="T11" fmla="*/ 102 h 240"/>
                <a:gd name="T12" fmla="*/ 145 w 159"/>
                <a:gd name="T13" fmla="*/ 133 h 240"/>
                <a:gd name="T14" fmla="*/ 31 w 159"/>
                <a:gd name="T15" fmla="*/ 133 h 240"/>
                <a:gd name="T16" fmla="*/ 31 w 159"/>
                <a:gd name="T17" fmla="*/ 209 h 240"/>
                <a:gd name="T18" fmla="*/ 159 w 159"/>
                <a:gd name="T19" fmla="*/ 209 h 240"/>
                <a:gd name="T20" fmla="*/ 159 w 159"/>
                <a:gd name="T21" fmla="*/ 240 h 240"/>
                <a:gd name="T22" fmla="*/ 0 w 159"/>
                <a:gd name="T23" fmla="*/ 240 h 240"/>
                <a:gd name="T24" fmla="*/ 0 w 159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240">
                  <a:moveTo>
                    <a:pt x="0" y="0"/>
                  </a:moveTo>
                  <a:lnTo>
                    <a:pt x="154" y="0"/>
                  </a:lnTo>
                  <a:lnTo>
                    <a:pt x="154" y="30"/>
                  </a:lnTo>
                  <a:lnTo>
                    <a:pt x="31" y="30"/>
                  </a:lnTo>
                  <a:lnTo>
                    <a:pt x="31" y="102"/>
                  </a:lnTo>
                  <a:lnTo>
                    <a:pt x="145" y="102"/>
                  </a:lnTo>
                  <a:lnTo>
                    <a:pt x="145" y="133"/>
                  </a:lnTo>
                  <a:lnTo>
                    <a:pt x="31" y="133"/>
                  </a:lnTo>
                  <a:lnTo>
                    <a:pt x="31" y="209"/>
                  </a:lnTo>
                  <a:lnTo>
                    <a:pt x="159" y="209"/>
                  </a:lnTo>
                  <a:lnTo>
                    <a:pt x="159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/>
            <p:cNvSpPr>
              <a:spLocks/>
            </p:cNvSpPr>
            <p:nvPr userDrawn="1"/>
          </p:nvSpPr>
          <p:spPr bwMode="auto">
            <a:xfrm>
              <a:off x="14955838" y="-511175"/>
              <a:ext cx="336550" cy="395288"/>
            </a:xfrm>
            <a:custGeom>
              <a:avLst/>
              <a:gdLst>
                <a:gd name="T0" fmla="*/ 123 w 212"/>
                <a:gd name="T1" fmla="*/ 0 h 249"/>
                <a:gd name="T2" fmla="*/ 156 w 212"/>
                <a:gd name="T3" fmla="*/ 2 h 249"/>
                <a:gd name="T4" fmla="*/ 184 w 212"/>
                <a:gd name="T5" fmla="*/ 16 h 249"/>
                <a:gd name="T6" fmla="*/ 207 w 212"/>
                <a:gd name="T7" fmla="*/ 37 h 249"/>
                <a:gd name="T8" fmla="*/ 179 w 212"/>
                <a:gd name="T9" fmla="*/ 56 h 249"/>
                <a:gd name="T10" fmla="*/ 165 w 212"/>
                <a:gd name="T11" fmla="*/ 42 h 249"/>
                <a:gd name="T12" fmla="*/ 144 w 212"/>
                <a:gd name="T13" fmla="*/ 33 h 249"/>
                <a:gd name="T14" fmla="*/ 123 w 212"/>
                <a:gd name="T15" fmla="*/ 30 h 249"/>
                <a:gd name="T16" fmla="*/ 93 w 212"/>
                <a:gd name="T17" fmla="*/ 35 h 249"/>
                <a:gd name="T18" fmla="*/ 68 w 212"/>
                <a:gd name="T19" fmla="*/ 49 h 249"/>
                <a:gd name="T20" fmla="*/ 49 w 212"/>
                <a:gd name="T21" fmla="*/ 70 h 249"/>
                <a:gd name="T22" fmla="*/ 37 w 212"/>
                <a:gd name="T23" fmla="*/ 96 h 249"/>
                <a:gd name="T24" fmla="*/ 33 w 212"/>
                <a:gd name="T25" fmla="*/ 126 h 249"/>
                <a:gd name="T26" fmla="*/ 37 w 212"/>
                <a:gd name="T27" fmla="*/ 156 h 249"/>
                <a:gd name="T28" fmla="*/ 49 w 212"/>
                <a:gd name="T29" fmla="*/ 182 h 249"/>
                <a:gd name="T30" fmla="*/ 68 w 212"/>
                <a:gd name="T31" fmla="*/ 200 h 249"/>
                <a:gd name="T32" fmla="*/ 93 w 212"/>
                <a:gd name="T33" fmla="*/ 214 h 249"/>
                <a:gd name="T34" fmla="*/ 123 w 212"/>
                <a:gd name="T35" fmla="*/ 219 h 249"/>
                <a:gd name="T36" fmla="*/ 147 w 212"/>
                <a:gd name="T37" fmla="*/ 217 h 249"/>
                <a:gd name="T38" fmla="*/ 168 w 212"/>
                <a:gd name="T39" fmla="*/ 205 h 249"/>
                <a:gd name="T40" fmla="*/ 184 w 212"/>
                <a:gd name="T41" fmla="*/ 189 h 249"/>
                <a:gd name="T42" fmla="*/ 212 w 212"/>
                <a:gd name="T43" fmla="*/ 207 h 249"/>
                <a:gd name="T44" fmla="*/ 205 w 212"/>
                <a:gd name="T45" fmla="*/ 217 h 249"/>
                <a:gd name="T46" fmla="*/ 193 w 212"/>
                <a:gd name="T47" fmla="*/ 228 h 249"/>
                <a:gd name="T48" fmla="*/ 175 w 212"/>
                <a:gd name="T49" fmla="*/ 238 h 249"/>
                <a:gd name="T50" fmla="*/ 151 w 212"/>
                <a:gd name="T51" fmla="*/ 247 h 249"/>
                <a:gd name="T52" fmla="*/ 121 w 212"/>
                <a:gd name="T53" fmla="*/ 249 h 249"/>
                <a:gd name="T54" fmla="*/ 86 w 212"/>
                <a:gd name="T55" fmla="*/ 245 h 249"/>
                <a:gd name="T56" fmla="*/ 56 w 212"/>
                <a:gd name="T57" fmla="*/ 231 h 249"/>
                <a:gd name="T58" fmla="*/ 33 w 212"/>
                <a:gd name="T59" fmla="*/ 212 h 249"/>
                <a:gd name="T60" fmla="*/ 14 w 212"/>
                <a:gd name="T61" fmla="*/ 186 h 249"/>
                <a:gd name="T62" fmla="*/ 2 w 212"/>
                <a:gd name="T63" fmla="*/ 156 h 249"/>
                <a:gd name="T64" fmla="*/ 0 w 212"/>
                <a:gd name="T65" fmla="*/ 126 h 249"/>
                <a:gd name="T66" fmla="*/ 5 w 212"/>
                <a:gd name="T67" fmla="*/ 84 h 249"/>
                <a:gd name="T68" fmla="*/ 21 w 212"/>
                <a:gd name="T69" fmla="*/ 49 h 249"/>
                <a:gd name="T70" fmla="*/ 49 w 212"/>
                <a:gd name="T71" fmla="*/ 23 h 249"/>
                <a:gd name="T72" fmla="*/ 82 w 212"/>
                <a:gd name="T73" fmla="*/ 5 h 249"/>
                <a:gd name="T74" fmla="*/ 123 w 212"/>
                <a:gd name="T7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249">
                  <a:moveTo>
                    <a:pt x="123" y="0"/>
                  </a:moveTo>
                  <a:lnTo>
                    <a:pt x="156" y="2"/>
                  </a:lnTo>
                  <a:lnTo>
                    <a:pt x="184" y="16"/>
                  </a:lnTo>
                  <a:lnTo>
                    <a:pt x="207" y="37"/>
                  </a:lnTo>
                  <a:lnTo>
                    <a:pt x="179" y="56"/>
                  </a:lnTo>
                  <a:lnTo>
                    <a:pt x="165" y="42"/>
                  </a:lnTo>
                  <a:lnTo>
                    <a:pt x="144" y="33"/>
                  </a:lnTo>
                  <a:lnTo>
                    <a:pt x="123" y="30"/>
                  </a:lnTo>
                  <a:lnTo>
                    <a:pt x="93" y="35"/>
                  </a:lnTo>
                  <a:lnTo>
                    <a:pt x="68" y="49"/>
                  </a:lnTo>
                  <a:lnTo>
                    <a:pt x="49" y="70"/>
                  </a:lnTo>
                  <a:lnTo>
                    <a:pt x="37" y="96"/>
                  </a:lnTo>
                  <a:lnTo>
                    <a:pt x="33" y="126"/>
                  </a:lnTo>
                  <a:lnTo>
                    <a:pt x="37" y="156"/>
                  </a:lnTo>
                  <a:lnTo>
                    <a:pt x="49" y="182"/>
                  </a:lnTo>
                  <a:lnTo>
                    <a:pt x="68" y="200"/>
                  </a:lnTo>
                  <a:lnTo>
                    <a:pt x="93" y="214"/>
                  </a:lnTo>
                  <a:lnTo>
                    <a:pt x="123" y="219"/>
                  </a:lnTo>
                  <a:lnTo>
                    <a:pt x="147" y="217"/>
                  </a:lnTo>
                  <a:lnTo>
                    <a:pt x="168" y="205"/>
                  </a:lnTo>
                  <a:lnTo>
                    <a:pt x="184" y="189"/>
                  </a:lnTo>
                  <a:lnTo>
                    <a:pt x="212" y="207"/>
                  </a:lnTo>
                  <a:lnTo>
                    <a:pt x="205" y="217"/>
                  </a:lnTo>
                  <a:lnTo>
                    <a:pt x="193" y="228"/>
                  </a:lnTo>
                  <a:lnTo>
                    <a:pt x="175" y="238"/>
                  </a:lnTo>
                  <a:lnTo>
                    <a:pt x="151" y="247"/>
                  </a:lnTo>
                  <a:lnTo>
                    <a:pt x="121" y="249"/>
                  </a:lnTo>
                  <a:lnTo>
                    <a:pt x="86" y="245"/>
                  </a:lnTo>
                  <a:lnTo>
                    <a:pt x="56" y="231"/>
                  </a:lnTo>
                  <a:lnTo>
                    <a:pt x="33" y="212"/>
                  </a:lnTo>
                  <a:lnTo>
                    <a:pt x="14" y="186"/>
                  </a:lnTo>
                  <a:lnTo>
                    <a:pt x="2" y="156"/>
                  </a:lnTo>
                  <a:lnTo>
                    <a:pt x="0" y="126"/>
                  </a:lnTo>
                  <a:lnTo>
                    <a:pt x="5" y="84"/>
                  </a:lnTo>
                  <a:lnTo>
                    <a:pt x="21" y="49"/>
                  </a:lnTo>
                  <a:lnTo>
                    <a:pt x="49" y="23"/>
                  </a:lnTo>
                  <a:lnTo>
                    <a:pt x="82" y="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6"/>
            <p:cNvSpPr>
              <a:spLocks/>
            </p:cNvSpPr>
            <p:nvPr userDrawn="1"/>
          </p:nvSpPr>
          <p:spPr bwMode="auto">
            <a:xfrm>
              <a:off x="15311438" y="-503238"/>
              <a:ext cx="295275" cy="381000"/>
            </a:xfrm>
            <a:custGeom>
              <a:avLst/>
              <a:gdLst>
                <a:gd name="T0" fmla="*/ 0 w 186"/>
                <a:gd name="T1" fmla="*/ 0 h 240"/>
                <a:gd name="T2" fmla="*/ 186 w 186"/>
                <a:gd name="T3" fmla="*/ 0 h 240"/>
                <a:gd name="T4" fmla="*/ 186 w 186"/>
                <a:gd name="T5" fmla="*/ 30 h 240"/>
                <a:gd name="T6" fmla="*/ 109 w 186"/>
                <a:gd name="T7" fmla="*/ 30 h 240"/>
                <a:gd name="T8" fmla="*/ 109 w 186"/>
                <a:gd name="T9" fmla="*/ 240 h 240"/>
                <a:gd name="T10" fmla="*/ 76 w 186"/>
                <a:gd name="T11" fmla="*/ 240 h 240"/>
                <a:gd name="T12" fmla="*/ 76 w 186"/>
                <a:gd name="T13" fmla="*/ 30 h 240"/>
                <a:gd name="T14" fmla="*/ 0 w 186"/>
                <a:gd name="T15" fmla="*/ 30 h 240"/>
                <a:gd name="T16" fmla="*/ 0 w 186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240">
                  <a:moveTo>
                    <a:pt x="0" y="0"/>
                  </a:moveTo>
                  <a:lnTo>
                    <a:pt x="186" y="0"/>
                  </a:lnTo>
                  <a:lnTo>
                    <a:pt x="186" y="30"/>
                  </a:lnTo>
                  <a:lnTo>
                    <a:pt x="109" y="30"/>
                  </a:lnTo>
                  <a:lnTo>
                    <a:pt x="109" y="240"/>
                  </a:lnTo>
                  <a:lnTo>
                    <a:pt x="76" y="240"/>
                  </a:lnTo>
                  <a:lnTo>
                    <a:pt x="76" y="30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7"/>
            <p:cNvSpPr>
              <a:spLocks noChangeArrowheads="1"/>
            </p:cNvSpPr>
            <p:nvPr userDrawn="1"/>
          </p:nvSpPr>
          <p:spPr bwMode="auto">
            <a:xfrm>
              <a:off x="15662275" y="-503238"/>
              <a:ext cx="50800" cy="381000"/>
            </a:xfrm>
            <a:prstGeom prst="rect">
              <a:avLst/>
            </a:prstGeom>
            <a:solidFill>
              <a:srgbClr val="00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8"/>
            <p:cNvSpPr>
              <a:spLocks noEditPoints="1"/>
            </p:cNvSpPr>
            <p:nvPr userDrawn="1"/>
          </p:nvSpPr>
          <p:spPr bwMode="auto">
            <a:xfrm>
              <a:off x="15776575" y="-511175"/>
              <a:ext cx="395288" cy="395288"/>
            </a:xfrm>
            <a:custGeom>
              <a:avLst/>
              <a:gdLst>
                <a:gd name="T0" fmla="*/ 125 w 249"/>
                <a:gd name="T1" fmla="*/ 30 h 249"/>
                <a:gd name="T2" fmla="*/ 95 w 249"/>
                <a:gd name="T3" fmla="*/ 35 h 249"/>
                <a:gd name="T4" fmla="*/ 70 w 249"/>
                <a:gd name="T5" fmla="*/ 49 h 249"/>
                <a:gd name="T6" fmla="*/ 51 w 249"/>
                <a:gd name="T7" fmla="*/ 68 h 249"/>
                <a:gd name="T8" fmla="*/ 39 w 249"/>
                <a:gd name="T9" fmla="*/ 96 h 249"/>
                <a:gd name="T10" fmla="*/ 35 w 249"/>
                <a:gd name="T11" fmla="*/ 124 h 249"/>
                <a:gd name="T12" fmla="*/ 39 w 249"/>
                <a:gd name="T13" fmla="*/ 154 h 249"/>
                <a:gd name="T14" fmla="*/ 51 w 249"/>
                <a:gd name="T15" fmla="*/ 182 h 249"/>
                <a:gd name="T16" fmla="*/ 70 w 249"/>
                <a:gd name="T17" fmla="*/ 200 h 249"/>
                <a:gd name="T18" fmla="*/ 95 w 249"/>
                <a:gd name="T19" fmla="*/ 214 h 249"/>
                <a:gd name="T20" fmla="*/ 125 w 249"/>
                <a:gd name="T21" fmla="*/ 219 h 249"/>
                <a:gd name="T22" fmla="*/ 156 w 249"/>
                <a:gd name="T23" fmla="*/ 214 h 249"/>
                <a:gd name="T24" fmla="*/ 179 w 249"/>
                <a:gd name="T25" fmla="*/ 200 h 249"/>
                <a:gd name="T26" fmla="*/ 198 w 249"/>
                <a:gd name="T27" fmla="*/ 182 h 249"/>
                <a:gd name="T28" fmla="*/ 212 w 249"/>
                <a:gd name="T29" fmla="*/ 154 h 249"/>
                <a:gd name="T30" fmla="*/ 214 w 249"/>
                <a:gd name="T31" fmla="*/ 124 h 249"/>
                <a:gd name="T32" fmla="*/ 212 w 249"/>
                <a:gd name="T33" fmla="*/ 96 h 249"/>
                <a:gd name="T34" fmla="*/ 198 w 249"/>
                <a:gd name="T35" fmla="*/ 68 h 249"/>
                <a:gd name="T36" fmla="*/ 179 w 249"/>
                <a:gd name="T37" fmla="*/ 49 h 249"/>
                <a:gd name="T38" fmla="*/ 156 w 249"/>
                <a:gd name="T39" fmla="*/ 35 h 249"/>
                <a:gd name="T40" fmla="*/ 125 w 249"/>
                <a:gd name="T41" fmla="*/ 30 h 249"/>
                <a:gd name="T42" fmla="*/ 125 w 249"/>
                <a:gd name="T43" fmla="*/ 0 h 249"/>
                <a:gd name="T44" fmla="*/ 165 w 249"/>
                <a:gd name="T45" fmla="*/ 5 h 249"/>
                <a:gd name="T46" fmla="*/ 200 w 249"/>
                <a:gd name="T47" fmla="*/ 23 h 249"/>
                <a:gd name="T48" fmla="*/ 226 w 249"/>
                <a:gd name="T49" fmla="*/ 49 h 249"/>
                <a:gd name="T50" fmla="*/ 244 w 249"/>
                <a:gd name="T51" fmla="*/ 84 h 249"/>
                <a:gd name="T52" fmla="*/ 249 w 249"/>
                <a:gd name="T53" fmla="*/ 124 h 249"/>
                <a:gd name="T54" fmla="*/ 244 w 249"/>
                <a:gd name="T55" fmla="*/ 165 h 249"/>
                <a:gd name="T56" fmla="*/ 226 w 249"/>
                <a:gd name="T57" fmla="*/ 200 h 249"/>
                <a:gd name="T58" fmla="*/ 200 w 249"/>
                <a:gd name="T59" fmla="*/ 226 h 249"/>
                <a:gd name="T60" fmla="*/ 165 w 249"/>
                <a:gd name="T61" fmla="*/ 245 h 249"/>
                <a:gd name="T62" fmla="*/ 125 w 249"/>
                <a:gd name="T63" fmla="*/ 249 h 249"/>
                <a:gd name="T64" fmla="*/ 84 w 249"/>
                <a:gd name="T65" fmla="*/ 245 h 249"/>
                <a:gd name="T66" fmla="*/ 49 w 249"/>
                <a:gd name="T67" fmla="*/ 226 h 249"/>
                <a:gd name="T68" fmla="*/ 23 w 249"/>
                <a:gd name="T69" fmla="*/ 200 h 249"/>
                <a:gd name="T70" fmla="*/ 7 w 249"/>
                <a:gd name="T71" fmla="*/ 165 h 249"/>
                <a:gd name="T72" fmla="*/ 0 w 249"/>
                <a:gd name="T73" fmla="*/ 124 h 249"/>
                <a:gd name="T74" fmla="*/ 7 w 249"/>
                <a:gd name="T75" fmla="*/ 84 h 249"/>
                <a:gd name="T76" fmla="*/ 23 w 249"/>
                <a:gd name="T77" fmla="*/ 49 h 249"/>
                <a:gd name="T78" fmla="*/ 49 w 249"/>
                <a:gd name="T79" fmla="*/ 23 h 249"/>
                <a:gd name="T80" fmla="*/ 84 w 249"/>
                <a:gd name="T81" fmla="*/ 5 h 249"/>
                <a:gd name="T82" fmla="*/ 125 w 249"/>
                <a:gd name="T83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" h="249">
                  <a:moveTo>
                    <a:pt x="125" y="30"/>
                  </a:moveTo>
                  <a:lnTo>
                    <a:pt x="95" y="35"/>
                  </a:lnTo>
                  <a:lnTo>
                    <a:pt x="70" y="49"/>
                  </a:lnTo>
                  <a:lnTo>
                    <a:pt x="51" y="68"/>
                  </a:lnTo>
                  <a:lnTo>
                    <a:pt x="39" y="96"/>
                  </a:lnTo>
                  <a:lnTo>
                    <a:pt x="35" y="124"/>
                  </a:lnTo>
                  <a:lnTo>
                    <a:pt x="39" y="154"/>
                  </a:lnTo>
                  <a:lnTo>
                    <a:pt x="51" y="182"/>
                  </a:lnTo>
                  <a:lnTo>
                    <a:pt x="70" y="200"/>
                  </a:lnTo>
                  <a:lnTo>
                    <a:pt x="95" y="214"/>
                  </a:lnTo>
                  <a:lnTo>
                    <a:pt x="125" y="219"/>
                  </a:lnTo>
                  <a:lnTo>
                    <a:pt x="156" y="214"/>
                  </a:lnTo>
                  <a:lnTo>
                    <a:pt x="179" y="200"/>
                  </a:lnTo>
                  <a:lnTo>
                    <a:pt x="198" y="182"/>
                  </a:lnTo>
                  <a:lnTo>
                    <a:pt x="212" y="154"/>
                  </a:lnTo>
                  <a:lnTo>
                    <a:pt x="214" y="124"/>
                  </a:lnTo>
                  <a:lnTo>
                    <a:pt x="212" y="96"/>
                  </a:lnTo>
                  <a:lnTo>
                    <a:pt x="198" y="68"/>
                  </a:lnTo>
                  <a:lnTo>
                    <a:pt x="179" y="49"/>
                  </a:lnTo>
                  <a:lnTo>
                    <a:pt x="156" y="35"/>
                  </a:lnTo>
                  <a:lnTo>
                    <a:pt x="125" y="30"/>
                  </a:lnTo>
                  <a:close/>
                  <a:moveTo>
                    <a:pt x="125" y="0"/>
                  </a:moveTo>
                  <a:lnTo>
                    <a:pt x="165" y="5"/>
                  </a:lnTo>
                  <a:lnTo>
                    <a:pt x="200" y="23"/>
                  </a:lnTo>
                  <a:lnTo>
                    <a:pt x="226" y="49"/>
                  </a:lnTo>
                  <a:lnTo>
                    <a:pt x="244" y="84"/>
                  </a:lnTo>
                  <a:lnTo>
                    <a:pt x="249" y="124"/>
                  </a:lnTo>
                  <a:lnTo>
                    <a:pt x="244" y="165"/>
                  </a:lnTo>
                  <a:lnTo>
                    <a:pt x="226" y="200"/>
                  </a:lnTo>
                  <a:lnTo>
                    <a:pt x="200" y="226"/>
                  </a:lnTo>
                  <a:lnTo>
                    <a:pt x="165" y="245"/>
                  </a:lnTo>
                  <a:lnTo>
                    <a:pt x="125" y="249"/>
                  </a:lnTo>
                  <a:lnTo>
                    <a:pt x="84" y="245"/>
                  </a:lnTo>
                  <a:lnTo>
                    <a:pt x="49" y="226"/>
                  </a:lnTo>
                  <a:lnTo>
                    <a:pt x="23" y="200"/>
                  </a:lnTo>
                  <a:lnTo>
                    <a:pt x="7" y="165"/>
                  </a:lnTo>
                  <a:lnTo>
                    <a:pt x="0" y="124"/>
                  </a:lnTo>
                  <a:lnTo>
                    <a:pt x="7" y="84"/>
                  </a:lnTo>
                  <a:lnTo>
                    <a:pt x="23" y="49"/>
                  </a:lnTo>
                  <a:lnTo>
                    <a:pt x="49" y="23"/>
                  </a:lnTo>
                  <a:lnTo>
                    <a:pt x="84" y="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9"/>
            <p:cNvSpPr>
              <a:spLocks/>
            </p:cNvSpPr>
            <p:nvPr userDrawn="1"/>
          </p:nvSpPr>
          <p:spPr bwMode="auto">
            <a:xfrm>
              <a:off x="16244888" y="-503238"/>
              <a:ext cx="328613" cy="381000"/>
            </a:xfrm>
            <a:custGeom>
              <a:avLst/>
              <a:gdLst>
                <a:gd name="T0" fmla="*/ 0 w 207"/>
                <a:gd name="T1" fmla="*/ 0 h 240"/>
                <a:gd name="T2" fmla="*/ 42 w 207"/>
                <a:gd name="T3" fmla="*/ 0 h 240"/>
                <a:gd name="T4" fmla="*/ 175 w 207"/>
                <a:gd name="T5" fmla="*/ 198 h 240"/>
                <a:gd name="T6" fmla="*/ 175 w 207"/>
                <a:gd name="T7" fmla="*/ 198 h 240"/>
                <a:gd name="T8" fmla="*/ 175 w 207"/>
                <a:gd name="T9" fmla="*/ 0 h 240"/>
                <a:gd name="T10" fmla="*/ 207 w 207"/>
                <a:gd name="T11" fmla="*/ 0 h 240"/>
                <a:gd name="T12" fmla="*/ 207 w 207"/>
                <a:gd name="T13" fmla="*/ 240 h 240"/>
                <a:gd name="T14" fmla="*/ 166 w 207"/>
                <a:gd name="T15" fmla="*/ 240 h 240"/>
                <a:gd name="T16" fmla="*/ 33 w 207"/>
                <a:gd name="T17" fmla="*/ 42 h 240"/>
                <a:gd name="T18" fmla="*/ 33 w 207"/>
                <a:gd name="T19" fmla="*/ 42 h 240"/>
                <a:gd name="T20" fmla="*/ 33 w 207"/>
                <a:gd name="T21" fmla="*/ 240 h 240"/>
                <a:gd name="T22" fmla="*/ 0 w 207"/>
                <a:gd name="T23" fmla="*/ 240 h 240"/>
                <a:gd name="T24" fmla="*/ 0 w 207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7" h="240">
                  <a:moveTo>
                    <a:pt x="0" y="0"/>
                  </a:moveTo>
                  <a:lnTo>
                    <a:pt x="42" y="0"/>
                  </a:lnTo>
                  <a:lnTo>
                    <a:pt x="175" y="198"/>
                  </a:lnTo>
                  <a:lnTo>
                    <a:pt x="175" y="198"/>
                  </a:lnTo>
                  <a:lnTo>
                    <a:pt x="175" y="0"/>
                  </a:lnTo>
                  <a:lnTo>
                    <a:pt x="207" y="0"/>
                  </a:lnTo>
                  <a:lnTo>
                    <a:pt x="207" y="240"/>
                  </a:lnTo>
                  <a:lnTo>
                    <a:pt x="166" y="240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"/>
            <p:cNvSpPr>
              <a:spLocks/>
            </p:cNvSpPr>
            <p:nvPr userDrawn="1"/>
          </p:nvSpPr>
          <p:spPr bwMode="auto">
            <a:xfrm>
              <a:off x="16640175" y="-511175"/>
              <a:ext cx="252413" cy="395288"/>
            </a:xfrm>
            <a:custGeom>
              <a:avLst/>
              <a:gdLst>
                <a:gd name="T0" fmla="*/ 89 w 159"/>
                <a:gd name="T1" fmla="*/ 0 h 249"/>
                <a:gd name="T2" fmla="*/ 114 w 159"/>
                <a:gd name="T3" fmla="*/ 2 h 249"/>
                <a:gd name="T4" fmla="*/ 138 w 159"/>
                <a:gd name="T5" fmla="*/ 9 h 249"/>
                <a:gd name="T6" fmla="*/ 156 w 159"/>
                <a:gd name="T7" fmla="*/ 26 h 249"/>
                <a:gd name="T8" fmla="*/ 131 w 159"/>
                <a:gd name="T9" fmla="*/ 51 h 249"/>
                <a:gd name="T10" fmla="*/ 114 w 159"/>
                <a:gd name="T11" fmla="*/ 35 h 249"/>
                <a:gd name="T12" fmla="*/ 89 w 159"/>
                <a:gd name="T13" fmla="*/ 30 h 249"/>
                <a:gd name="T14" fmla="*/ 66 w 159"/>
                <a:gd name="T15" fmla="*/ 33 h 249"/>
                <a:gd name="T16" fmla="*/ 52 w 159"/>
                <a:gd name="T17" fmla="*/ 42 h 249"/>
                <a:gd name="T18" fmla="*/ 45 w 159"/>
                <a:gd name="T19" fmla="*/ 54 h 249"/>
                <a:gd name="T20" fmla="*/ 42 w 159"/>
                <a:gd name="T21" fmla="*/ 65 h 249"/>
                <a:gd name="T22" fmla="*/ 47 w 159"/>
                <a:gd name="T23" fmla="*/ 84 h 249"/>
                <a:gd name="T24" fmla="*/ 56 w 159"/>
                <a:gd name="T25" fmla="*/ 93 h 249"/>
                <a:gd name="T26" fmla="*/ 73 w 159"/>
                <a:gd name="T27" fmla="*/ 103 h 249"/>
                <a:gd name="T28" fmla="*/ 91 w 159"/>
                <a:gd name="T29" fmla="*/ 110 h 249"/>
                <a:gd name="T30" fmla="*/ 110 w 159"/>
                <a:gd name="T31" fmla="*/ 114 h 249"/>
                <a:gd name="T32" fmla="*/ 128 w 159"/>
                <a:gd name="T33" fmla="*/ 124 h 249"/>
                <a:gd name="T34" fmla="*/ 145 w 159"/>
                <a:gd name="T35" fmla="*/ 135 h 249"/>
                <a:gd name="T36" fmla="*/ 156 w 159"/>
                <a:gd name="T37" fmla="*/ 151 h 249"/>
                <a:gd name="T38" fmla="*/ 159 w 159"/>
                <a:gd name="T39" fmla="*/ 177 h 249"/>
                <a:gd name="T40" fmla="*/ 156 w 159"/>
                <a:gd name="T41" fmla="*/ 203 h 249"/>
                <a:gd name="T42" fmla="*/ 145 w 159"/>
                <a:gd name="T43" fmla="*/ 221 h 249"/>
                <a:gd name="T44" fmla="*/ 126 w 159"/>
                <a:gd name="T45" fmla="*/ 238 h 249"/>
                <a:gd name="T46" fmla="*/ 103 w 159"/>
                <a:gd name="T47" fmla="*/ 247 h 249"/>
                <a:gd name="T48" fmla="*/ 77 w 159"/>
                <a:gd name="T49" fmla="*/ 249 h 249"/>
                <a:gd name="T50" fmla="*/ 47 w 159"/>
                <a:gd name="T51" fmla="*/ 247 h 249"/>
                <a:gd name="T52" fmla="*/ 21 w 159"/>
                <a:gd name="T53" fmla="*/ 235 h 249"/>
                <a:gd name="T54" fmla="*/ 0 w 159"/>
                <a:gd name="T55" fmla="*/ 217 h 249"/>
                <a:gd name="T56" fmla="*/ 26 w 159"/>
                <a:gd name="T57" fmla="*/ 193 h 249"/>
                <a:gd name="T58" fmla="*/ 40 w 159"/>
                <a:gd name="T59" fmla="*/ 210 h 249"/>
                <a:gd name="T60" fmla="*/ 59 w 159"/>
                <a:gd name="T61" fmla="*/ 217 h 249"/>
                <a:gd name="T62" fmla="*/ 77 w 159"/>
                <a:gd name="T63" fmla="*/ 219 h 249"/>
                <a:gd name="T64" fmla="*/ 93 w 159"/>
                <a:gd name="T65" fmla="*/ 217 h 249"/>
                <a:gd name="T66" fmla="*/ 110 w 159"/>
                <a:gd name="T67" fmla="*/ 210 h 249"/>
                <a:gd name="T68" fmla="*/ 121 w 159"/>
                <a:gd name="T69" fmla="*/ 198 h 249"/>
                <a:gd name="T70" fmla="*/ 126 w 159"/>
                <a:gd name="T71" fmla="*/ 179 h 249"/>
                <a:gd name="T72" fmla="*/ 121 w 159"/>
                <a:gd name="T73" fmla="*/ 165 h 249"/>
                <a:gd name="T74" fmla="*/ 110 w 159"/>
                <a:gd name="T75" fmla="*/ 154 h 249"/>
                <a:gd name="T76" fmla="*/ 96 w 159"/>
                <a:gd name="T77" fmla="*/ 147 h 249"/>
                <a:gd name="T78" fmla="*/ 77 w 159"/>
                <a:gd name="T79" fmla="*/ 140 h 249"/>
                <a:gd name="T80" fmla="*/ 56 w 159"/>
                <a:gd name="T81" fmla="*/ 133 h 249"/>
                <a:gd name="T82" fmla="*/ 38 w 159"/>
                <a:gd name="T83" fmla="*/ 126 h 249"/>
                <a:gd name="T84" fmla="*/ 21 w 159"/>
                <a:gd name="T85" fmla="*/ 112 h 249"/>
                <a:gd name="T86" fmla="*/ 12 w 159"/>
                <a:gd name="T87" fmla="*/ 93 h 249"/>
                <a:gd name="T88" fmla="*/ 7 w 159"/>
                <a:gd name="T89" fmla="*/ 65 h 249"/>
                <a:gd name="T90" fmla="*/ 10 w 159"/>
                <a:gd name="T91" fmla="*/ 49 h 249"/>
                <a:gd name="T92" fmla="*/ 19 w 159"/>
                <a:gd name="T93" fmla="*/ 30 h 249"/>
                <a:gd name="T94" fmla="*/ 35 w 159"/>
                <a:gd name="T95" fmla="*/ 14 h 249"/>
                <a:gd name="T96" fmla="*/ 59 w 159"/>
                <a:gd name="T97" fmla="*/ 2 h 249"/>
                <a:gd name="T98" fmla="*/ 89 w 159"/>
                <a:gd name="T9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9" h="249">
                  <a:moveTo>
                    <a:pt x="89" y="0"/>
                  </a:moveTo>
                  <a:lnTo>
                    <a:pt x="114" y="2"/>
                  </a:lnTo>
                  <a:lnTo>
                    <a:pt x="138" y="9"/>
                  </a:lnTo>
                  <a:lnTo>
                    <a:pt x="156" y="26"/>
                  </a:lnTo>
                  <a:lnTo>
                    <a:pt x="131" y="51"/>
                  </a:lnTo>
                  <a:lnTo>
                    <a:pt x="114" y="35"/>
                  </a:lnTo>
                  <a:lnTo>
                    <a:pt x="89" y="30"/>
                  </a:lnTo>
                  <a:lnTo>
                    <a:pt x="66" y="33"/>
                  </a:lnTo>
                  <a:lnTo>
                    <a:pt x="52" y="42"/>
                  </a:lnTo>
                  <a:lnTo>
                    <a:pt x="45" y="54"/>
                  </a:lnTo>
                  <a:lnTo>
                    <a:pt x="42" y="65"/>
                  </a:lnTo>
                  <a:lnTo>
                    <a:pt x="47" y="84"/>
                  </a:lnTo>
                  <a:lnTo>
                    <a:pt x="56" y="93"/>
                  </a:lnTo>
                  <a:lnTo>
                    <a:pt x="73" y="103"/>
                  </a:lnTo>
                  <a:lnTo>
                    <a:pt x="91" y="110"/>
                  </a:lnTo>
                  <a:lnTo>
                    <a:pt x="110" y="114"/>
                  </a:lnTo>
                  <a:lnTo>
                    <a:pt x="128" y="124"/>
                  </a:lnTo>
                  <a:lnTo>
                    <a:pt x="145" y="135"/>
                  </a:lnTo>
                  <a:lnTo>
                    <a:pt x="156" y="151"/>
                  </a:lnTo>
                  <a:lnTo>
                    <a:pt x="159" y="177"/>
                  </a:lnTo>
                  <a:lnTo>
                    <a:pt x="156" y="203"/>
                  </a:lnTo>
                  <a:lnTo>
                    <a:pt x="145" y="221"/>
                  </a:lnTo>
                  <a:lnTo>
                    <a:pt x="126" y="238"/>
                  </a:lnTo>
                  <a:lnTo>
                    <a:pt x="103" y="247"/>
                  </a:lnTo>
                  <a:lnTo>
                    <a:pt x="77" y="249"/>
                  </a:lnTo>
                  <a:lnTo>
                    <a:pt x="47" y="247"/>
                  </a:lnTo>
                  <a:lnTo>
                    <a:pt x="21" y="235"/>
                  </a:lnTo>
                  <a:lnTo>
                    <a:pt x="0" y="217"/>
                  </a:lnTo>
                  <a:lnTo>
                    <a:pt x="26" y="193"/>
                  </a:lnTo>
                  <a:lnTo>
                    <a:pt x="40" y="210"/>
                  </a:lnTo>
                  <a:lnTo>
                    <a:pt x="59" y="217"/>
                  </a:lnTo>
                  <a:lnTo>
                    <a:pt x="77" y="219"/>
                  </a:lnTo>
                  <a:lnTo>
                    <a:pt x="93" y="217"/>
                  </a:lnTo>
                  <a:lnTo>
                    <a:pt x="110" y="210"/>
                  </a:lnTo>
                  <a:lnTo>
                    <a:pt x="121" y="198"/>
                  </a:lnTo>
                  <a:lnTo>
                    <a:pt x="126" y="179"/>
                  </a:lnTo>
                  <a:lnTo>
                    <a:pt x="121" y="165"/>
                  </a:lnTo>
                  <a:lnTo>
                    <a:pt x="110" y="154"/>
                  </a:lnTo>
                  <a:lnTo>
                    <a:pt x="96" y="147"/>
                  </a:lnTo>
                  <a:lnTo>
                    <a:pt x="77" y="140"/>
                  </a:lnTo>
                  <a:lnTo>
                    <a:pt x="56" y="133"/>
                  </a:lnTo>
                  <a:lnTo>
                    <a:pt x="38" y="126"/>
                  </a:lnTo>
                  <a:lnTo>
                    <a:pt x="21" y="112"/>
                  </a:lnTo>
                  <a:lnTo>
                    <a:pt x="12" y="93"/>
                  </a:lnTo>
                  <a:lnTo>
                    <a:pt x="7" y="65"/>
                  </a:lnTo>
                  <a:lnTo>
                    <a:pt x="10" y="49"/>
                  </a:lnTo>
                  <a:lnTo>
                    <a:pt x="19" y="30"/>
                  </a:lnTo>
                  <a:lnTo>
                    <a:pt x="35" y="14"/>
                  </a:lnTo>
                  <a:lnTo>
                    <a:pt x="59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1"/>
            <p:cNvSpPr>
              <a:spLocks/>
            </p:cNvSpPr>
            <p:nvPr userDrawn="1"/>
          </p:nvSpPr>
          <p:spPr bwMode="auto">
            <a:xfrm>
              <a:off x="10836275" y="3175"/>
              <a:ext cx="239713" cy="381000"/>
            </a:xfrm>
            <a:custGeom>
              <a:avLst/>
              <a:gdLst>
                <a:gd name="T0" fmla="*/ 0 w 151"/>
                <a:gd name="T1" fmla="*/ 0 h 240"/>
                <a:gd name="T2" fmla="*/ 151 w 151"/>
                <a:gd name="T3" fmla="*/ 0 h 240"/>
                <a:gd name="T4" fmla="*/ 151 w 151"/>
                <a:gd name="T5" fmla="*/ 30 h 240"/>
                <a:gd name="T6" fmla="*/ 33 w 151"/>
                <a:gd name="T7" fmla="*/ 30 h 240"/>
                <a:gd name="T8" fmla="*/ 33 w 151"/>
                <a:gd name="T9" fmla="*/ 105 h 240"/>
                <a:gd name="T10" fmla="*/ 142 w 151"/>
                <a:gd name="T11" fmla="*/ 105 h 240"/>
                <a:gd name="T12" fmla="*/ 142 w 151"/>
                <a:gd name="T13" fmla="*/ 135 h 240"/>
                <a:gd name="T14" fmla="*/ 33 w 151"/>
                <a:gd name="T15" fmla="*/ 135 h 240"/>
                <a:gd name="T16" fmla="*/ 33 w 151"/>
                <a:gd name="T17" fmla="*/ 240 h 240"/>
                <a:gd name="T18" fmla="*/ 0 w 151"/>
                <a:gd name="T19" fmla="*/ 240 h 240"/>
                <a:gd name="T20" fmla="*/ 0 w 151"/>
                <a:gd name="T2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240">
                  <a:moveTo>
                    <a:pt x="0" y="0"/>
                  </a:moveTo>
                  <a:lnTo>
                    <a:pt x="151" y="0"/>
                  </a:lnTo>
                  <a:lnTo>
                    <a:pt x="151" y="30"/>
                  </a:lnTo>
                  <a:lnTo>
                    <a:pt x="33" y="30"/>
                  </a:lnTo>
                  <a:lnTo>
                    <a:pt x="33" y="105"/>
                  </a:lnTo>
                  <a:lnTo>
                    <a:pt x="142" y="105"/>
                  </a:lnTo>
                  <a:lnTo>
                    <a:pt x="142" y="135"/>
                  </a:lnTo>
                  <a:lnTo>
                    <a:pt x="33" y="135"/>
                  </a:lnTo>
                  <a:lnTo>
                    <a:pt x="33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2"/>
            <p:cNvSpPr>
              <a:spLocks noEditPoints="1"/>
            </p:cNvSpPr>
            <p:nvPr userDrawn="1"/>
          </p:nvSpPr>
          <p:spPr bwMode="auto">
            <a:xfrm>
              <a:off x="11114088" y="-7938"/>
              <a:ext cx="395288" cy="400050"/>
            </a:xfrm>
            <a:custGeom>
              <a:avLst/>
              <a:gdLst>
                <a:gd name="T0" fmla="*/ 125 w 249"/>
                <a:gd name="T1" fmla="*/ 33 h 252"/>
                <a:gd name="T2" fmla="*/ 95 w 249"/>
                <a:gd name="T3" fmla="*/ 37 h 252"/>
                <a:gd name="T4" fmla="*/ 70 w 249"/>
                <a:gd name="T5" fmla="*/ 49 h 252"/>
                <a:gd name="T6" fmla="*/ 51 w 249"/>
                <a:gd name="T7" fmla="*/ 70 h 252"/>
                <a:gd name="T8" fmla="*/ 39 w 249"/>
                <a:gd name="T9" fmla="*/ 98 h 252"/>
                <a:gd name="T10" fmla="*/ 35 w 249"/>
                <a:gd name="T11" fmla="*/ 126 h 252"/>
                <a:gd name="T12" fmla="*/ 39 w 249"/>
                <a:gd name="T13" fmla="*/ 156 h 252"/>
                <a:gd name="T14" fmla="*/ 51 w 249"/>
                <a:gd name="T15" fmla="*/ 182 h 252"/>
                <a:gd name="T16" fmla="*/ 70 w 249"/>
                <a:gd name="T17" fmla="*/ 203 h 252"/>
                <a:gd name="T18" fmla="*/ 95 w 249"/>
                <a:gd name="T19" fmla="*/ 217 h 252"/>
                <a:gd name="T20" fmla="*/ 125 w 249"/>
                <a:gd name="T21" fmla="*/ 221 h 252"/>
                <a:gd name="T22" fmla="*/ 156 w 249"/>
                <a:gd name="T23" fmla="*/ 217 h 252"/>
                <a:gd name="T24" fmla="*/ 179 w 249"/>
                <a:gd name="T25" fmla="*/ 203 h 252"/>
                <a:gd name="T26" fmla="*/ 200 w 249"/>
                <a:gd name="T27" fmla="*/ 182 h 252"/>
                <a:gd name="T28" fmla="*/ 212 w 249"/>
                <a:gd name="T29" fmla="*/ 156 h 252"/>
                <a:gd name="T30" fmla="*/ 214 w 249"/>
                <a:gd name="T31" fmla="*/ 126 h 252"/>
                <a:gd name="T32" fmla="*/ 212 w 249"/>
                <a:gd name="T33" fmla="*/ 98 h 252"/>
                <a:gd name="T34" fmla="*/ 200 w 249"/>
                <a:gd name="T35" fmla="*/ 70 h 252"/>
                <a:gd name="T36" fmla="*/ 179 w 249"/>
                <a:gd name="T37" fmla="*/ 49 h 252"/>
                <a:gd name="T38" fmla="*/ 156 w 249"/>
                <a:gd name="T39" fmla="*/ 37 h 252"/>
                <a:gd name="T40" fmla="*/ 125 w 249"/>
                <a:gd name="T41" fmla="*/ 33 h 252"/>
                <a:gd name="T42" fmla="*/ 125 w 249"/>
                <a:gd name="T43" fmla="*/ 0 h 252"/>
                <a:gd name="T44" fmla="*/ 165 w 249"/>
                <a:gd name="T45" fmla="*/ 7 h 252"/>
                <a:gd name="T46" fmla="*/ 200 w 249"/>
                <a:gd name="T47" fmla="*/ 26 h 252"/>
                <a:gd name="T48" fmla="*/ 226 w 249"/>
                <a:gd name="T49" fmla="*/ 51 h 252"/>
                <a:gd name="T50" fmla="*/ 244 w 249"/>
                <a:gd name="T51" fmla="*/ 86 h 252"/>
                <a:gd name="T52" fmla="*/ 249 w 249"/>
                <a:gd name="T53" fmla="*/ 126 h 252"/>
                <a:gd name="T54" fmla="*/ 244 w 249"/>
                <a:gd name="T55" fmla="*/ 168 h 252"/>
                <a:gd name="T56" fmla="*/ 226 w 249"/>
                <a:gd name="T57" fmla="*/ 203 h 252"/>
                <a:gd name="T58" fmla="*/ 200 w 249"/>
                <a:gd name="T59" fmla="*/ 228 h 252"/>
                <a:gd name="T60" fmla="*/ 165 w 249"/>
                <a:gd name="T61" fmla="*/ 247 h 252"/>
                <a:gd name="T62" fmla="*/ 125 w 249"/>
                <a:gd name="T63" fmla="*/ 252 h 252"/>
                <a:gd name="T64" fmla="*/ 84 w 249"/>
                <a:gd name="T65" fmla="*/ 247 h 252"/>
                <a:gd name="T66" fmla="*/ 49 w 249"/>
                <a:gd name="T67" fmla="*/ 228 h 252"/>
                <a:gd name="T68" fmla="*/ 23 w 249"/>
                <a:gd name="T69" fmla="*/ 203 h 252"/>
                <a:gd name="T70" fmla="*/ 7 w 249"/>
                <a:gd name="T71" fmla="*/ 168 h 252"/>
                <a:gd name="T72" fmla="*/ 0 w 249"/>
                <a:gd name="T73" fmla="*/ 126 h 252"/>
                <a:gd name="T74" fmla="*/ 7 w 249"/>
                <a:gd name="T75" fmla="*/ 86 h 252"/>
                <a:gd name="T76" fmla="*/ 23 w 249"/>
                <a:gd name="T77" fmla="*/ 51 h 252"/>
                <a:gd name="T78" fmla="*/ 49 w 249"/>
                <a:gd name="T79" fmla="*/ 26 h 252"/>
                <a:gd name="T80" fmla="*/ 84 w 249"/>
                <a:gd name="T81" fmla="*/ 7 h 252"/>
                <a:gd name="T82" fmla="*/ 125 w 249"/>
                <a:gd name="T8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" h="252">
                  <a:moveTo>
                    <a:pt x="125" y="33"/>
                  </a:moveTo>
                  <a:lnTo>
                    <a:pt x="95" y="37"/>
                  </a:lnTo>
                  <a:lnTo>
                    <a:pt x="70" y="49"/>
                  </a:lnTo>
                  <a:lnTo>
                    <a:pt x="51" y="70"/>
                  </a:lnTo>
                  <a:lnTo>
                    <a:pt x="39" y="98"/>
                  </a:lnTo>
                  <a:lnTo>
                    <a:pt x="35" y="126"/>
                  </a:lnTo>
                  <a:lnTo>
                    <a:pt x="39" y="156"/>
                  </a:lnTo>
                  <a:lnTo>
                    <a:pt x="51" y="182"/>
                  </a:lnTo>
                  <a:lnTo>
                    <a:pt x="70" y="203"/>
                  </a:lnTo>
                  <a:lnTo>
                    <a:pt x="95" y="217"/>
                  </a:lnTo>
                  <a:lnTo>
                    <a:pt x="125" y="221"/>
                  </a:lnTo>
                  <a:lnTo>
                    <a:pt x="156" y="217"/>
                  </a:lnTo>
                  <a:lnTo>
                    <a:pt x="179" y="203"/>
                  </a:lnTo>
                  <a:lnTo>
                    <a:pt x="200" y="182"/>
                  </a:lnTo>
                  <a:lnTo>
                    <a:pt x="212" y="156"/>
                  </a:lnTo>
                  <a:lnTo>
                    <a:pt x="214" y="126"/>
                  </a:lnTo>
                  <a:lnTo>
                    <a:pt x="212" y="98"/>
                  </a:lnTo>
                  <a:lnTo>
                    <a:pt x="200" y="70"/>
                  </a:lnTo>
                  <a:lnTo>
                    <a:pt x="179" y="49"/>
                  </a:lnTo>
                  <a:lnTo>
                    <a:pt x="156" y="37"/>
                  </a:lnTo>
                  <a:lnTo>
                    <a:pt x="125" y="33"/>
                  </a:lnTo>
                  <a:close/>
                  <a:moveTo>
                    <a:pt x="125" y="0"/>
                  </a:moveTo>
                  <a:lnTo>
                    <a:pt x="165" y="7"/>
                  </a:lnTo>
                  <a:lnTo>
                    <a:pt x="200" y="26"/>
                  </a:lnTo>
                  <a:lnTo>
                    <a:pt x="226" y="51"/>
                  </a:lnTo>
                  <a:lnTo>
                    <a:pt x="244" y="86"/>
                  </a:lnTo>
                  <a:lnTo>
                    <a:pt x="249" y="126"/>
                  </a:lnTo>
                  <a:lnTo>
                    <a:pt x="244" y="168"/>
                  </a:lnTo>
                  <a:lnTo>
                    <a:pt x="226" y="203"/>
                  </a:lnTo>
                  <a:lnTo>
                    <a:pt x="200" y="228"/>
                  </a:lnTo>
                  <a:lnTo>
                    <a:pt x="165" y="247"/>
                  </a:lnTo>
                  <a:lnTo>
                    <a:pt x="125" y="252"/>
                  </a:lnTo>
                  <a:lnTo>
                    <a:pt x="84" y="247"/>
                  </a:lnTo>
                  <a:lnTo>
                    <a:pt x="49" y="228"/>
                  </a:lnTo>
                  <a:lnTo>
                    <a:pt x="23" y="203"/>
                  </a:lnTo>
                  <a:lnTo>
                    <a:pt x="7" y="168"/>
                  </a:lnTo>
                  <a:lnTo>
                    <a:pt x="0" y="126"/>
                  </a:lnTo>
                  <a:lnTo>
                    <a:pt x="7" y="86"/>
                  </a:lnTo>
                  <a:lnTo>
                    <a:pt x="23" y="51"/>
                  </a:lnTo>
                  <a:lnTo>
                    <a:pt x="49" y="26"/>
                  </a:lnTo>
                  <a:lnTo>
                    <a:pt x="84" y="7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3"/>
            <p:cNvSpPr>
              <a:spLocks noEditPoints="1"/>
            </p:cNvSpPr>
            <p:nvPr userDrawn="1"/>
          </p:nvSpPr>
          <p:spPr bwMode="auto">
            <a:xfrm>
              <a:off x="11576050" y="3175"/>
              <a:ext cx="269875" cy="381000"/>
            </a:xfrm>
            <a:custGeom>
              <a:avLst/>
              <a:gdLst>
                <a:gd name="T0" fmla="*/ 32 w 170"/>
                <a:gd name="T1" fmla="*/ 28 h 240"/>
                <a:gd name="T2" fmla="*/ 32 w 170"/>
                <a:gd name="T3" fmla="*/ 105 h 240"/>
                <a:gd name="T4" fmla="*/ 74 w 170"/>
                <a:gd name="T5" fmla="*/ 105 h 240"/>
                <a:gd name="T6" fmla="*/ 90 w 170"/>
                <a:gd name="T7" fmla="*/ 105 h 240"/>
                <a:gd name="T8" fmla="*/ 104 w 170"/>
                <a:gd name="T9" fmla="*/ 100 h 240"/>
                <a:gd name="T10" fmla="*/ 116 w 170"/>
                <a:gd name="T11" fmla="*/ 96 h 240"/>
                <a:gd name="T12" fmla="*/ 123 w 170"/>
                <a:gd name="T13" fmla="*/ 84 h 240"/>
                <a:gd name="T14" fmla="*/ 125 w 170"/>
                <a:gd name="T15" fmla="*/ 68 h 240"/>
                <a:gd name="T16" fmla="*/ 123 w 170"/>
                <a:gd name="T17" fmla="*/ 51 h 240"/>
                <a:gd name="T18" fmla="*/ 116 w 170"/>
                <a:gd name="T19" fmla="*/ 40 h 240"/>
                <a:gd name="T20" fmla="*/ 104 w 170"/>
                <a:gd name="T21" fmla="*/ 33 h 240"/>
                <a:gd name="T22" fmla="*/ 90 w 170"/>
                <a:gd name="T23" fmla="*/ 30 h 240"/>
                <a:gd name="T24" fmla="*/ 74 w 170"/>
                <a:gd name="T25" fmla="*/ 28 h 240"/>
                <a:gd name="T26" fmla="*/ 32 w 170"/>
                <a:gd name="T27" fmla="*/ 28 h 240"/>
                <a:gd name="T28" fmla="*/ 0 w 170"/>
                <a:gd name="T29" fmla="*/ 0 h 240"/>
                <a:gd name="T30" fmla="*/ 83 w 170"/>
                <a:gd name="T31" fmla="*/ 0 h 240"/>
                <a:gd name="T32" fmla="*/ 111 w 170"/>
                <a:gd name="T33" fmla="*/ 2 h 240"/>
                <a:gd name="T34" fmla="*/ 130 w 170"/>
                <a:gd name="T35" fmla="*/ 12 h 240"/>
                <a:gd name="T36" fmla="*/ 144 w 170"/>
                <a:gd name="T37" fmla="*/ 23 h 240"/>
                <a:gd name="T38" fmla="*/ 153 w 170"/>
                <a:gd name="T39" fmla="*/ 37 h 240"/>
                <a:gd name="T40" fmla="*/ 158 w 170"/>
                <a:gd name="T41" fmla="*/ 51 h 240"/>
                <a:gd name="T42" fmla="*/ 160 w 170"/>
                <a:gd name="T43" fmla="*/ 68 h 240"/>
                <a:gd name="T44" fmla="*/ 156 w 170"/>
                <a:gd name="T45" fmla="*/ 89 h 240"/>
                <a:gd name="T46" fmla="*/ 144 w 170"/>
                <a:gd name="T47" fmla="*/ 109 h 240"/>
                <a:gd name="T48" fmla="*/ 125 w 170"/>
                <a:gd name="T49" fmla="*/ 123 h 240"/>
                <a:gd name="T50" fmla="*/ 102 w 170"/>
                <a:gd name="T51" fmla="*/ 130 h 240"/>
                <a:gd name="T52" fmla="*/ 170 w 170"/>
                <a:gd name="T53" fmla="*/ 240 h 240"/>
                <a:gd name="T54" fmla="*/ 130 w 170"/>
                <a:gd name="T55" fmla="*/ 240 h 240"/>
                <a:gd name="T56" fmla="*/ 69 w 170"/>
                <a:gd name="T57" fmla="*/ 133 h 240"/>
                <a:gd name="T58" fmla="*/ 32 w 170"/>
                <a:gd name="T59" fmla="*/ 133 h 240"/>
                <a:gd name="T60" fmla="*/ 32 w 170"/>
                <a:gd name="T61" fmla="*/ 240 h 240"/>
                <a:gd name="T62" fmla="*/ 0 w 170"/>
                <a:gd name="T63" fmla="*/ 240 h 240"/>
                <a:gd name="T64" fmla="*/ 0 w 170"/>
                <a:gd name="T6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40">
                  <a:moveTo>
                    <a:pt x="32" y="28"/>
                  </a:moveTo>
                  <a:lnTo>
                    <a:pt x="32" y="105"/>
                  </a:lnTo>
                  <a:lnTo>
                    <a:pt x="74" y="105"/>
                  </a:lnTo>
                  <a:lnTo>
                    <a:pt x="90" y="105"/>
                  </a:lnTo>
                  <a:lnTo>
                    <a:pt x="104" y="100"/>
                  </a:lnTo>
                  <a:lnTo>
                    <a:pt x="116" y="96"/>
                  </a:lnTo>
                  <a:lnTo>
                    <a:pt x="123" y="84"/>
                  </a:lnTo>
                  <a:lnTo>
                    <a:pt x="125" y="68"/>
                  </a:lnTo>
                  <a:lnTo>
                    <a:pt x="123" y="51"/>
                  </a:lnTo>
                  <a:lnTo>
                    <a:pt x="116" y="40"/>
                  </a:lnTo>
                  <a:lnTo>
                    <a:pt x="104" y="33"/>
                  </a:lnTo>
                  <a:lnTo>
                    <a:pt x="90" y="30"/>
                  </a:lnTo>
                  <a:lnTo>
                    <a:pt x="74" y="28"/>
                  </a:lnTo>
                  <a:lnTo>
                    <a:pt x="32" y="28"/>
                  </a:lnTo>
                  <a:close/>
                  <a:moveTo>
                    <a:pt x="0" y="0"/>
                  </a:moveTo>
                  <a:lnTo>
                    <a:pt x="83" y="0"/>
                  </a:lnTo>
                  <a:lnTo>
                    <a:pt x="111" y="2"/>
                  </a:lnTo>
                  <a:lnTo>
                    <a:pt x="130" y="12"/>
                  </a:lnTo>
                  <a:lnTo>
                    <a:pt x="144" y="23"/>
                  </a:lnTo>
                  <a:lnTo>
                    <a:pt x="153" y="37"/>
                  </a:lnTo>
                  <a:lnTo>
                    <a:pt x="158" y="51"/>
                  </a:lnTo>
                  <a:lnTo>
                    <a:pt x="160" y="68"/>
                  </a:lnTo>
                  <a:lnTo>
                    <a:pt x="156" y="89"/>
                  </a:lnTo>
                  <a:lnTo>
                    <a:pt x="144" y="109"/>
                  </a:lnTo>
                  <a:lnTo>
                    <a:pt x="125" y="123"/>
                  </a:lnTo>
                  <a:lnTo>
                    <a:pt x="102" y="130"/>
                  </a:lnTo>
                  <a:lnTo>
                    <a:pt x="170" y="240"/>
                  </a:lnTo>
                  <a:lnTo>
                    <a:pt x="130" y="240"/>
                  </a:lnTo>
                  <a:lnTo>
                    <a:pt x="69" y="133"/>
                  </a:lnTo>
                  <a:lnTo>
                    <a:pt x="32" y="133"/>
                  </a:lnTo>
                  <a:lnTo>
                    <a:pt x="32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"/>
            <p:cNvSpPr>
              <a:spLocks noEditPoints="1"/>
            </p:cNvSpPr>
            <p:nvPr userDrawn="1"/>
          </p:nvSpPr>
          <p:spPr bwMode="auto">
            <a:xfrm>
              <a:off x="11988800" y="3175"/>
              <a:ext cx="373063" cy="381000"/>
            </a:xfrm>
            <a:custGeom>
              <a:avLst/>
              <a:gdLst>
                <a:gd name="T0" fmla="*/ 117 w 235"/>
                <a:gd name="T1" fmla="*/ 42 h 240"/>
                <a:gd name="T2" fmla="*/ 72 w 235"/>
                <a:gd name="T3" fmla="*/ 151 h 240"/>
                <a:gd name="T4" fmla="*/ 163 w 235"/>
                <a:gd name="T5" fmla="*/ 151 h 240"/>
                <a:gd name="T6" fmla="*/ 119 w 235"/>
                <a:gd name="T7" fmla="*/ 42 h 240"/>
                <a:gd name="T8" fmla="*/ 117 w 235"/>
                <a:gd name="T9" fmla="*/ 42 h 240"/>
                <a:gd name="T10" fmla="*/ 105 w 235"/>
                <a:gd name="T11" fmla="*/ 0 h 240"/>
                <a:gd name="T12" fmla="*/ 135 w 235"/>
                <a:gd name="T13" fmla="*/ 0 h 240"/>
                <a:gd name="T14" fmla="*/ 235 w 235"/>
                <a:gd name="T15" fmla="*/ 240 h 240"/>
                <a:gd name="T16" fmla="*/ 198 w 235"/>
                <a:gd name="T17" fmla="*/ 240 h 240"/>
                <a:gd name="T18" fmla="*/ 175 w 235"/>
                <a:gd name="T19" fmla="*/ 179 h 240"/>
                <a:gd name="T20" fmla="*/ 61 w 235"/>
                <a:gd name="T21" fmla="*/ 179 h 240"/>
                <a:gd name="T22" fmla="*/ 38 w 235"/>
                <a:gd name="T23" fmla="*/ 240 h 240"/>
                <a:gd name="T24" fmla="*/ 0 w 235"/>
                <a:gd name="T25" fmla="*/ 240 h 240"/>
                <a:gd name="T26" fmla="*/ 105 w 235"/>
                <a:gd name="T2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5" h="240">
                  <a:moveTo>
                    <a:pt x="117" y="42"/>
                  </a:moveTo>
                  <a:lnTo>
                    <a:pt x="72" y="151"/>
                  </a:lnTo>
                  <a:lnTo>
                    <a:pt x="163" y="151"/>
                  </a:lnTo>
                  <a:lnTo>
                    <a:pt x="119" y="42"/>
                  </a:lnTo>
                  <a:lnTo>
                    <a:pt x="117" y="42"/>
                  </a:lnTo>
                  <a:close/>
                  <a:moveTo>
                    <a:pt x="105" y="0"/>
                  </a:moveTo>
                  <a:lnTo>
                    <a:pt x="135" y="0"/>
                  </a:lnTo>
                  <a:lnTo>
                    <a:pt x="235" y="240"/>
                  </a:lnTo>
                  <a:lnTo>
                    <a:pt x="198" y="240"/>
                  </a:lnTo>
                  <a:lnTo>
                    <a:pt x="175" y="179"/>
                  </a:lnTo>
                  <a:lnTo>
                    <a:pt x="61" y="179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5"/>
            <p:cNvSpPr>
              <a:spLocks/>
            </p:cNvSpPr>
            <p:nvPr userDrawn="1"/>
          </p:nvSpPr>
          <p:spPr bwMode="auto">
            <a:xfrm>
              <a:off x="12514263" y="-7938"/>
              <a:ext cx="254000" cy="400050"/>
            </a:xfrm>
            <a:custGeom>
              <a:avLst/>
              <a:gdLst>
                <a:gd name="T0" fmla="*/ 88 w 160"/>
                <a:gd name="T1" fmla="*/ 0 h 252"/>
                <a:gd name="T2" fmla="*/ 114 w 160"/>
                <a:gd name="T3" fmla="*/ 2 h 252"/>
                <a:gd name="T4" fmla="*/ 137 w 160"/>
                <a:gd name="T5" fmla="*/ 12 h 252"/>
                <a:gd name="T6" fmla="*/ 158 w 160"/>
                <a:gd name="T7" fmla="*/ 28 h 252"/>
                <a:gd name="T8" fmla="*/ 130 w 160"/>
                <a:gd name="T9" fmla="*/ 54 h 252"/>
                <a:gd name="T10" fmla="*/ 114 w 160"/>
                <a:gd name="T11" fmla="*/ 37 h 252"/>
                <a:gd name="T12" fmla="*/ 88 w 160"/>
                <a:gd name="T13" fmla="*/ 33 h 252"/>
                <a:gd name="T14" fmla="*/ 65 w 160"/>
                <a:gd name="T15" fmla="*/ 35 h 252"/>
                <a:gd name="T16" fmla="*/ 51 w 160"/>
                <a:gd name="T17" fmla="*/ 44 h 252"/>
                <a:gd name="T18" fmla="*/ 44 w 160"/>
                <a:gd name="T19" fmla="*/ 56 h 252"/>
                <a:gd name="T20" fmla="*/ 42 w 160"/>
                <a:gd name="T21" fmla="*/ 68 h 252"/>
                <a:gd name="T22" fmla="*/ 46 w 160"/>
                <a:gd name="T23" fmla="*/ 84 h 252"/>
                <a:gd name="T24" fmla="*/ 56 w 160"/>
                <a:gd name="T25" fmla="*/ 96 h 252"/>
                <a:gd name="T26" fmla="*/ 72 w 160"/>
                <a:gd name="T27" fmla="*/ 105 h 252"/>
                <a:gd name="T28" fmla="*/ 91 w 160"/>
                <a:gd name="T29" fmla="*/ 109 h 252"/>
                <a:gd name="T30" fmla="*/ 112 w 160"/>
                <a:gd name="T31" fmla="*/ 116 h 252"/>
                <a:gd name="T32" fmla="*/ 130 w 160"/>
                <a:gd name="T33" fmla="*/ 126 h 252"/>
                <a:gd name="T34" fmla="*/ 144 w 160"/>
                <a:gd name="T35" fmla="*/ 137 h 252"/>
                <a:gd name="T36" fmla="*/ 156 w 160"/>
                <a:gd name="T37" fmla="*/ 154 h 252"/>
                <a:gd name="T38" fmla="*/ 160 w 160"/>
                <a:gd name="T39" fmla="*/ 179 h 252"/>
                <a:gd name="T40" fmla="*/ 156 w 160"/>
                <a:gd name="T41" fmla="*/ 203 h 252"/>
                <a:gd name="T42" fmla="*/ 144 w 160"/>
                <a:gd name="T43" fmla="*/ 224 h 252"/>
                <a:gd name="T44" fmla="*/ 125 w 160"/>
                <a:gd name="T45" fmla="*/ 240 h 252"/>
                <a:gd name="T46" fmla="*/ 102 w 160"/>
                <a:gd name="T47" fmla="*/ 249 h 252"/>
                <a:gd name="T48" fmla="*/ 77 w 160"/>
                <a:gd name="T49" fmla="*/ 252 h 252"/>
                <a:gd name="T50" fmla="*/ 46 w 160"/>
                <a:gd name="T51" fmla="*/ 249 h 252"/>
                <a:gd name="T52" fmla="*/ 21 w 160"/>
                <a:gd name="T53" fmla="*/ 238 h 252"/>
                <a:gd name="T54" fmla="*/ 0 w 160"/>
                <a:gd name="T55" fmla="*/ 219 h 252"/>
                <a:gd name="T56" fmla="*/ 28 w 160"/>
                <a:gd name="T57" fmla="*/ 196 h 252"/>
                <a:gd name="T58" fmla="*/ 42 w 160"/>
                <a:gd name="T59" fmla="*/ 210 h 252"/>
                <a:gd name="T60" fmla="*/ 58 w 160"/>
                <a:gd name="T61" fmla="*/ 219 h 252"/>
                <a:gd name="T62" fmla="*/ 77 w 160"/>
                <a:gd name="T63" fmla="*/ 221 h 252"/>
                <a:gd name="T64" fmla="*/ 93 w 160"/>
                <a:gd name="T65" fmla="*/ 219 h 252"/>
                <a:gd name="T66" fmla="*/ 109 w 160"/>
                <a:gd name="T67" fmla="*/ 212 h 252"/>
                <a:gd name="T68" fmla="*/ 121 w 160"/>
                <a:gd name="T69" fmla="*/ 200 h 252"/>
                <a:gd name="T70" fmla="*/ 125 w 160"/>
                <a:gd name="T71" fmla="*/ 182 h 252"/>
                <a:gd name="T72" fmla="*/ 121 w 160"/>
                <a:gd name="T73" fmla="*/ 168 h 252"/>
                <a:gd name="T74" fmla="*/ 109 w 160"/>
                <a:gd name="T75" fmla="*/ 156 h 252"/>
                <a:gd name="T76" fmla="*/ 95 w 160"/>
                <a:gd name="T77" fmla="*/ 149 h 252"/>
                <a:gd name="T78" fmla="*/ 77 w 160"/>
                <a:gd name="T79" fmla="*/ 142 h 252"/>
                <a:gd name="T80" fmla="*/ 56 w 160"/>
                <a:gd name="T81" fmla="*/ 135 h 252"/>
                <a:gd name="T82" fmla="*/ 37 w 160"/>
                <a:gd name="T83" fmla="*/ 126 h 252"/>
                <a:gd name="T84" fmla="*/ 23 w 160"/>
                <a:gd name="T85" fmla="*/ 114 h 252"/>
                <a:gd name="T86" fmla="*/ 11 w 160"/>
                <a:gd name="T87" fmla="*/ 96 h 252"/>
                <a:gd name="T88" fmla="*/ 7 w 160"/>
                <a:gd name="T89" fmla="*/ 68 h 252"/>
                <a:gd name="T90" fmla="*/ 11 w 160"/>
                <a:gd name="T91" fmla="*/ 51 h 252"/>
                <a:gd name="T92" fmla="*/ 18 w 160"/>
                <a:gd name="T93" fmla="*/ 33 h 252"/>
                <a:gd name="T94" fmla="*/ 35 w 160"/>
                <a:gd name="T95" fmla="*/ 16 h 252"/>
                <a:gd name="T96" fmla="*/ 58 w 160"/>
                <a:gd name="T97" fmla="*/ 5 h 252"/>
                <a:gd name="T98" fmla="*/ 88 w 160"/>
                <a:gd name="T9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0" h="252">
                  <a:moveTo>
                    <a:pt x="88" y="0"/>
                  </a:moveTo>
                  <a:lnTo>
                    <a:pt x="114" y="2"/>
                  </a:lnTo>
                  <a:lnTo>
                    <a:pt x="137" y="12"/>
                  </a:lnTo>
                  <a:lnTo>
                    <a:pt x="158" y="28"/>
                  </a:lnTo>
                  <a:lnTo>
                    <a:pt x="130" y="54"/>
                  </a:lnTo>
                  <a:lnTo>
                    <a:pt x="114" y="37"/>
                  </a:lnTo>
                  <a:lnTo>
                    <a:pt x="88" y="33"/>
                  </a:lnTo>
                  <a:lnTo>
                    <a:pt x="65" y="35"/>
                  </a:lnTo>
                  <a:lnTo>
                    <a:pt x="51" y="44"/>
                  </a:lnTo>
                  <a:lnTo>
                    <a:pt x="44" y="56"/>
                  </a:lnTo>
                  <a:lnTo>
                    <a:pt x="42" y="68"/>
                  </a:lnTo>
                  <a:lnTo>
                    <a:pt x="46" y="84"/>
                  </a:lnTo>
                  <a:lnTo>
                    <a:pt x="56" y="96"/>
                  </a:lnTo>
                  <a:lnTo>
                    <a:pt x="72" y="105"/>
                  </a:lnTo>
                  <a:lnTo>
                    <a:pt x="91" y="109"/>
                  </a:lnTo>
                  <a:lnTo>
                    <a:pt x="112" y="116"/>
                  </a:lnTo>
                  <a:lnTo>
                    <a:pt x="130" y="126"/>
                  </a:lnTo>
                  <a:lnTo>
                    <a:pt x="144" y="137"/>
                  </a:lnTo>
                  <a:lnTo>
                    <a:pt x="156" y="154"/>
                  </a:lnTo>
                  <a:lnTo>
                    <a:pt x="160" y="179"/>
                  </a:lnTo>
                  <a:lnTo>
                    <a:pt x="156" y="203"/>
                  </a:lnTo>
                  <a:lnTo>
                    <a:pt x="144" y="224"/>
                  </a:lnTo>
                  <a:lnTo>
                    <a:pt x="125" y="240"/>
                  </a:lnTo>
                  <a:lnTo>
                    <a:pt x="102" y="249"/>
                  </a:lnTo>
                  <a:lnTo>
                    <a:pt x="77" y="252"/>
                  </a:lnTo>
                  <a:lnTo>
                    <a:pt x="46" y="249"/>
                  </a:lnTo>
                  <a:lnTo>
                    <a:pt x="21" y="238"/>
                  </a:lnTo>
                  <a:lnTo>
                    <a:pt x="0" y="219"/>
                  </a:lnTo>
                  <a:lnTo>
                    <a:pt x="28" y="196"/>
                  </a:lnTo>
                  <a:lnTo>
                    <a:pt x="42" y="210"/>
                  </a:lnTo>
                  <a:lnTo>
                    <a:pt x="58" y="219"/>
                  </a:lnTo>
                  <a:lnTo>
                    <a:pt x="77" y="221"/>
                  </a:lnTo>
                  <a:lnTo>
                    <a:pt x="93" y="219"/>
                  </a:lnTo>
                  <a:lnTo>
                    <a:pt x="109" y="212"/>
                  </a:lnTo>
                  <a:lnTo>
                    <a:pt x="121" y="200"/>
                  </a:lnTo>
                  <a:lnTo>
                    <a:pt x="125" y="182"/>
                  </a:lnTo>
                  <a:lnTo>
                    <a:pt x="121" y="168"/>
                  </a:lnTo>
                  <a:lnTo>
                    <a:pt x="109" y="156"/>
                  </a:lnTo>
                  <a:lnTo>
                    <a:pt x="95" y="149"/>
                  </a:lnTo>
                  <a:lnTo>
                    <a:pt x="77" y="142"/>
                  </a:lnTo>
                  <a:lnTo>
                    <a:pt x="56" y="135"/>
                  </a:lnTo>
                  <a:lnTo>
                    <a:pt x="37" y="126"/>
                  </a:lnTo>
                  <a:lnTo>
                    <a:pt x="23" y="114"/>
                  </a:lnTo>
                  <a:lnTo>
                    <a:pt x="11" y="96"/>
                  </a:lnTo>
                  <a:lnTo>
                    <a:pt x="7" y="68"/>
                  </a:lnTo>
                  <a:lnTo>
                    <a:pt x="11" y="51"/>
                  </a:lnTo>
                  <a:lnTo>
                    <a:pt x="18" y="33"/>
                  </a:lnTo>
                  <a:lnTo>
                    <a:pt x="35" y="16"/>
                  </a:lnTo>
                  <a:lnTo>
                    <a:pt x="58" y="5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6"/>
            <p:cNvSpPr>
              <a:spLocks/>
            </p:cNvSpPr>
            <p:nvPr userDrawn="1"/>
          </p:nvSpPr>
          <p:spPr bwMode="auto">
            <a:xfrm>
              <a:off x="12831763" y="3175"/>
              <a:ext cx="395288" cy="381000"/>
            </a:xfrm>
            <a:custGeom>
              <a:avLst/>
              <a:gdLst>
                <a:gd name="T0" fmla="*/ 0 w 249"/>
                <a:gd name="T1" fmla="*/ 0 h 240"/>
                <a:gd name="T2" fmla="*/ 49 w 249"/>
                <a:gd name="T3" fmla="*/ 0 h 240"/>
                <a:gd name="T4" fmla="*/ 123 w 249"/>
                <a:gd name="T5" fmla="*/ 182 h 240"/>
                <a:gd name="T6" fmla="*/ 126 w 249"/>
                <a:gd name="T7" fmla="*/ 182 h 240"/>
                <a:gd name="T8" fmla="*/ 200 w 249"/>
                <a:gd name="T9" fmla="*/ 0 h 240"/>
                <a:gd name="T10" fmla="*/ 249 w 249"/>
                <a:gd name="T11" fmla="*/ 0 h 240"/>
                <a:gd name="T12" fmla="*/ 249 w 249"/>
                <a:gd name="T13" fmla="*/ 240 h 240"/>
                <a:gd name="T14" fmla="*/ 216 w 249"/>
                <a:gd name="T15" fmla="*/ 240 h 240"/>
                <a:gd name="T16" fmla="*/ 216 w 249"/>
                <a:gd name="T17" fmla="*/ 42 h 240"/>
                <a:gd name="T18" fmla="*/ 216 w 249"/>
                <a:gd name="T19" fmla="*/ 42 h 240"/>
                <a:gd name="T20" fmla="*/ 135 w 249"/>
                <a:gd name="T21" fmla="*/ 240 h 240"/>
                <a:gd name="T22" fmla="*/ 114 w 249"/>
                <a:gd name="T23" fmla="*/ 240 h 240"/>
                <a:gd name="T24" fmla="*/ 33 w 249"/>
                <a:gd name="T25" fmla="*/ 42 h 240"/>
                <a:gd name="T26" fmla="*/ 33 w 249"/>
                <a:gd name="T27" fmla="*/ 42 h 240"/>
                <a:gd name="T28" fmla="*/ 33 w 249"/>
                <a:gd name="T29" fmla="*/ 240 h 240"/>
                <a:gd name="T30" fmla="*/ 0 w 249"/>
                <a:gd name="T31" fmla="*/ 240 h 240"/>
                <a:gd name="T32" fmla="*/ 0 w 249"/>
                <a:gd name="T3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9" h="240">
                  <a:moveTo>
                    <a:pt x="0" y="0"/>
                  </a:moveTo>
                  <a:lnTo>
                    <a:pt x="49" y="0"/>
                  </a:lnTo>
                  <a:lnTo>
                    <a:pt x="123" y="182"/>
                  </a:lnTo>
                  <a:lnTo>
                    <a:pt x="126" y="182"/>
                  </a:lnTo>
                  <a:lnTo>
                    <a:pt x="200" y="0"/>
                  </a:lnTo>
                  <a:lnTo>
                    <a:pt x="249" y="0"/>
                  </a:lnTo>
                  <a:lnTo>
                    <a:pt x="249" y="240"/>
                  </a:lnTo>
                  <a:lnTo>
                    <a:pt x="216" y="240"/>
                  </a:lnTo>
                  <a:lnTo>
                    <a:pt x="216" y="42"/>
                  </a:lnTo>
                  <a:lnTo>
                    <a:pt x="216" y="42"/>
                  </a:lnTo>
                  <a:lnTo>
                    <a:pt x="135" y="240"/>
                  </a:lnTo>
                  <a:lnTo>
                    <a:pt x="114" y="240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7"/>
            <p:cNvSpPr>
              <a:spLocks noEditPoints="1"/>
            </p:cNvSpPr>
            <p:nvPr userDrawn="1"/>
          </p:nvSpPr>
          <p:spPr bwMode="auto">
            <a:xfrm>
              <a:off x="13263563" y="3175"/>
              <a:ext cx="377825" cy="381000"/>
            </a:xfrm>
            <a:custGeom>
              <a:avLst/>
              <a:gdLst>
                <a:gd name="T0" fmla="*/ 119 w 238"/>
                <a:gd name="T1" fmla="*/ 42 h 240"/>
                <a:gd name="T2" fmla="*/ 72 w 238"/>
                <a:gd name="T3" fmla="*/ 151 h 240"/>
                <a:gd name="T4" fmla="*/ 163 w 238"/>
                <a:gd name="T5" fmla="*/ 151 h 240"/>
                <a:gd name="T6" fmla="*/ 119 w 238"/>
                <a:gd name="T7" fmla="*/ 42 h 240"/>
                <a:gd name="T8" fmla="*/ 119 w 238"/>
                <a:gd name="T9" fmla="*/ 42 h 240"/>
                <a:gd name="T10" fmla="*/ 105 w 238"/>
                <a:gd name="T11" fmla="*/ 0 h 240"/>
                <a:gd name="T12" fmla="*/ 135 w 238"/>
                <a:gd name="T13" fmla="*/ 0 h 240"/>
                <a:gd name="T14" fmla="*/ 238 w 238"/>
                <a:gd name="T15" fmla="*/ 240 h 240"/>
                <a:gd name="T16" fmla="*/ 200 w 238"/>
                <a:gd name="T17" fmla="*/ 240 h 240"/>
                <a:gd name="T18" fmla="*/ 175 w 238"/>
                <a:gd name="T19" fmla="*/ 179 h 240"/>
                <a:gd name="T20" fmla="*/ 61 w 238"/>
                <a:gd name="T21" fmla="*/ 179 h 240"/>
                <a:gd name="T22" fmla="*/ 37 w 238"/>
                <a:gd name="T23" fmla="*/ 240 h 240"/>
                <a:gd name="T24" fmla="*/ 0 w 238"/>
                <a:gd name="T25" fmla="*/ 240 h 240"/>
                <a:gd name="T26" fmla="*/ 105 w 238"/>
                <a:gd name="T2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240">
                  <a:moveTo>
                    <a:pt x="119" y="42"/>
                  </a:moveTo>
                  <a:lnTo>
                    <a:pt x="72" y="151"/>
                  </a:lnTo>
                  <a:lnTo>
                    <a:pt x="163" y="151"/>
                  </a:lnTo>
                  <a:lnTo>
                    <a:pt x="119" y="42"/>
                  </a:lnTo>
                  <a:lnTo>
                    <a:pt x="119" y="42"/>
                  </a:lnTo>
                  <a:close/>
                  <a:moveTo>
                    <a:pt x="105" y="0"/>
                  </a:moveTo>
                  <a:lnTo>
                    <a:pt x="135" y="0"/>
                  </a:lnTo>
                  <a:lnTo>
                    <a:pt x="238" y="240"/>
                  </a:lnTo>
                  <a:lnTo>
                    <a:pt x="200" y="240"/>
                  </a:lnTo>
                  <a:lnTo>
                    <a:pt x="175" y="179"/>
                  </a:lnTo>
                  <a:lnTo>
                    <a:pt x="61" y="179"/>
                  </a:lnTo>
                  <a:lnTo>
                    <a:pt x="37" y="240"/>
                  </a:lnTo>
                  <a:lnTo>
                    <a:pt x="0" y="24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8"/>
            <p:cNvSpPr>
              <a:spLocks noEditPoints="1"/>
            </p:cNvSpPr>
            <p:nvPr userDrawn="1"/>
          </p:nvSpPr>
          <p:spPr bwMode="auto">
            <a:xfrm>
              <a:off x="13681075" y="3175"/>
              <a:ext cx="269875" cy="381000"/>
            </a:xfrm>
            <a:custGeom>
              <a:avLst/>
              <a:gdLst>
                <a:gd name="T0" fmla="*/ 33 w 170"/>
                <a:gd name="T1" fmla="*/ 28 h 240"/>
                <a:gd name="T2" fmla="*/ 33 w 170"/>
                <a:gd name="T3" fmla="*/ 105 h 240"/>
                <a:gd name="T4" fmla="*/ 75 w 170"/>
                <a:gd name="T5" fmla="*/ 105 h 240"/>
                <a:gd name="T6" fmla="*/ 91 w 170"/>
                <a:gd name="T7" fmla="*/ 105 h 240"/>
                <a:gd name="T8" fmla="*/ 105 w 170"/>
                <a:gd name="T9" fmla="*/ 100 h 240"/>
                <a:gd name="T10" fmla="*/ 117 w 170"/>
                <a:gd name="T11" fmla="*/ 96 h 240"/>
                <a:gd name="T12" fmla="*/ 124 w 170"/>
                <a:gd name="T13" fmla="*/ 84 h 240"/>
                <a:gd name="T14" fmla="*/ 126 w 170"/>
                <a:gd name="T15" fmla="*/ 68 h 240"/>
                <a:gd name="T16" fmla="*/ 124 w 170"/>
                <a:gd name="T17" fmla="*/ 51 h 240"/>
                <a:gd name="T18" fmla="*/ 117 w 170"/>
                <a:gd name="T19" fmla="*/ 40 h 240"/>
                <a:gd name="T20" fmla="*/ 105 w 170"/>
                <a:gd name="T21" fmla="*/ 33 h 240"/>
                <a:gd name="T22" fmla="*/ 91 w 170"/>
                <a:gd name="T23" fmla="*/ 30 h 240"/>
                <a:gd name="T24" fmla="*/ 75 w 170"/>
                <a:gd name="T25" fmla="*/ 28 h 240"/>
                <a:gd name="T26" fmla="*/ 33 w 170"/>
                <a:gd name="T27" fmla="*/ 28 h 240"/>
                <a:gd name="T28" fmla="*/ 0 w 170"/>
                <a:gd name="T29" fmla="*/ 0 h 240"/>
                <a:gd name="T30" fmla="*/ 84 w 170"/>
                <a:gd name="T31" fmla="*/ 0 h 240"/>
                <a:gd name="T32" fmla="*/ 112 w 170"/>
                <a:gd name="T33" fmla="*/ 2 h 240"/>
                <a:gd name="T34" fmla="*/ 131 w 170"/>
                <a:gd name="T35" fmla="*/ 12 h 240"/>
                <a:gd name="T36" fmla="*/ 145 w 170"/>
                <a:gd name="T37" fmla="*/ 23 h 240"/>
                <a:gd name="T38" fmla="*/ 154 w 170"/>
                <a:gd name="T39" fmla="*/ 37 h 240"/>
                <a:gd name="T40" fmla="*/ 158 w 170"/>
                <a:gd name="T41" fmla="*/ 51 h 240"/>
                <a:gd name="T42" fmla="*/ 161 w 170"/>
                <a:gd name="T43" fmla="*/ 68 h 240"/>
                <a:gd name="T44" fmla="*/ 156 w 170"/>
                <a:gd name="T45" fmla="*/ 89 h 240"/>
                <a:gd name="T46" fmla="*/ 145 w 170"/>
                <a:gd name="T47" fmla="*/ 109 h 240"/>
                <a:gd name="T48" fmla="*/ 126 w 170"/>
                <a:gd name="T49" fmla="*/ 123 h 240"/>
                <a:gd name="T50" fmla="*/ 103 w 170"/>
                <a:gd name="T51" fmla="*/ 130 h 240"/>
                <a:gd name="T52" fmla="*/ 170 w 170"/>
                <a:gd name="T53" fmla="*/ 240 h 240"/>
                <a:gd name="T54" fmla="*/ 128 w 170"/>
                <a:gd name="T55" fmla="*/ 240 h 240"/>
                <a:gd name="T56" fmla="*/ 68 w 170"/>
                <a:gd name="T57" fmla="*/ 133 h 240"/>
                <a:gd name="T58" fmla="*/ 33 w 170"/>
                <a:gd name="T59" fmla="*/ 133 h 240"/>
                <a:gd name="T60" fmla="*/ 33 w 170"/>
                <a:gd name="T61" fmla="*/ 240 h 240"/>
                <a:gd name="T62" fmla="*/ 0 w 170"/>
                <a:gd name="T63" fmla="*/ 240 h 240"/>
                <a:gd name="T64" fmla="*/ 0 w 170"/>
                <a:gd name="T6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40">
                  <a:moveTo>
                    <a:pt x="33" y="28"/>
                  </a:moveTo>
                  <a:lnTo>
                    <a:pt x="33" y="105"/>
                  </a:lnTo>
                  <a:lnTo>
                    <a:pt x="75" y="105"/>
                  </a:lnTo>
                  <a:lnTo>
                    <a:pt x="91" y="105"/>
                  </a:lnTo>
                  <a:lnTo>
                    <a:pt x="105" y="100"/>
                  </a:lnTo>
                  <a:lnTo>
                    <a:pt x="117" y="96"/>
                  </a:lnTo>
                  <a:lnTo>
                    <a:pt x="124" y="84"/>
                  </a:lnTo>
                  <a:lnTo>
                    <a:pt x="126" y="68"/>
                  </a:lnTo>
                  <a:lnTo>
                    <a:pt x="124" y="51"/>
                  </a:lnTo>
                  <a:lnTo>
                    <a:pt x="117" y="40"/>
                  </a:lnTo>
                  <a:lnTo>
                    <a:pt x="105" y="33"/>
                  </a:lnTo>
                  <a:lnTo>
                    <a:pt x="91" y="30"/>
                  </a:lnTo>
                  <a:lnTo>
                    <a:pt x="75" y="28"/>
                  </a:lnTo>
                  <a:lnTo>
                    <a:pt x="33" y="28"/>
                  </a:lnTo>
                  <a:close/>
                  <a:moveTo>
                    <a:pt x="0" y="0"/>
                  </a:moveTo>
                  <a:lnTo>
                    <a:pt x="84" y="0"/>
                  </a:lnTo>
                  <a:lnTo>
                    <a:pt x="112" y="2"/>
                  </a:lnTo>
                  <a:lnTo>
                    <a:pt x="131" y="12"/>
                  </a:lnTo>
                  <a:lnTo>
                    <a:pt x="145" y="23"/>
                  </a:lnTo>
                  <a:lnTo>
                    <a:pt x="154" y="37"/>
                  </a:lnTo>
                  <a:lnTo>
                    <a:pt x="158" y="51"/>
                  </a:lnTo>
                  <a:lnTo>
                    <a:pt x="161" y="68"/>
                  </a:lnTo>
                  <a:lnTo>
                    <a:pt x="156" y="89"/>
                  </a:lnTo>
                  <a:lnTo>
                    <a:pt x="145" y="109"/>
                  </a:lnTo>
                  <a:lnTo>
                    <a:pt x="126" y="123"/>
                  </a:lnTo>
                  <a:lnTo>
                    <a:pt x="103" y="130"/>
                  </a:lnTo>
                  <a:lnTo>
                    <a:pt x="170" y="240"/>
                  </a:lnTo>
                  <a:lnTo>
                    <a:pt x="128" y="240"/>
                  </a:lnTo>
                  <a:lnTo>
                    <a:pt x="68" y="133"/>
                  </a:lnTo>
                  <a:lnTo>
                    <a:pt x="33" y="133"/>
                  </a:lnTo>
                  <a:lnTo>
                    <a:pt x="33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9"/>
            <p:cNvSpPr>
              <a:spLocks/>
            </p:cNvSpPr>
            <p:nvPr userDrawn="1"/>
          </p:nvSpPr>
          <p:spPr bwMode="auto">
            <a:xfrm>
              <a:off x="13958888" y="3175"/>
              <a:ext cx="295275" cy="381000"/>
            </a:xfrm>
            <a:custGeom>
              <a:avLst/>
              <a:gdLst>
                <a:gd name="T0" fmla="*/ 0 w 186"/>
                <a:gd name="T1" fmla="*/ 0 h 240"/>
                <a:gd name="T2" fmla="*/ 186 w 186"/>
                <a:gd name="T3" fmla="*/ 0 h 240"/>
                <a:gd name="T4" fmla="*/ 186 w 186"/>
                <a:gd name="T5" fmla="*/ 30 h 240"/>
                <a:gd name="T6" fmla="*/ 109 w 186"/>
                <a:gd name="T7" fmla="*/ 30 h 240"/>
                <a:gd name="T8" fmla="*/ 109 w 186"/>
                <a:gd name="T9" fmla="*/ 240 h 240"/>
                <a:gd name="T10" fmla="*/ 77 w 186"/>
                <a:gd name="T11" fmla="*/ 240 h 240"/>
                <a:gd name="T12" fmla="*/ 77 w 186"/>
                <a:gd name="T13" fmla="*/ 30 h 240"/>
                <a:gd name="T14" fmla="*/ 0 w 186"/>
                <a:gd name="T15" fmla="*/ 30 h 240"/>
                <a:gd name="T16" fmla="*/ 0 w 186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240">
                  <a:moveTo>
                    <a:pt x="0" y="0"/>
                  </a:moveTo>
                  <a:lnTo>
                    <a:pt x="186" y="0"/>
                  </a:lnTo>
                  <a:lnTo>
                    <a:pt x="186" y="30"/>
                  </a:lnTo>
                  <a:lnTo>
                    <a:pt x="109" y="30"/>
                  </a:lnTo>
                  <a:lnTo>
                    <a:pt x="109" y="240"/>
                  </a:lnTo>
                  <a:lnTo>
                    <a:pt x="77" y="240"/>
                  </a:lnTo>
                  <a:lnTo>
                    <a:pt x="77" y="30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0"/>
            <p:cNvSpPr>
              <a:spLocks/>
            </p:cNvSpPr>
            <p:nvPr userDrawn="1"/>
          </p:nvSpPr>
          <p:spPr bwMode="auto">
            <a:xfrm>
              <a:off x="14298613" y="3175"/>
              <a:ext cx="254000" cy="381000"/>
            </a:xfrm>
            <a:custGeom>
              <a:avLst/>
              <a:gdLst>
                <a:gd name="T0" fmla="*/ 0 w 160"/>
                <a:gd name="T1" fmla="*/ 0 h 240"/>
                <a:gd name="T2" fmla="*/ 156 w 160"/>
                <a:gd name="T3" fmla="*/ 0 h 240"/>
                <a:gd name="T4" fmla="*/ 156 w 160"/>
                <a:gd name="T5" fmla="*/ 30 h 240"/>
                <a:gd name="T6" fmla="*/ 32 w 160"/>
                <a:gd name="T7" fmla="*/ 30 h 240"/>
                <a:gd name="T8" fmla="*/ 32 w 160"/>
                <a:gd name="T9" fmla="*/ 102 h 240"/>
                <a:gd name="T10" fmla="*/ 146 w 160"/>
                <a:gd name="T11" fmla="*/ 102 h 240"/>
                <a:gd name="T12" fmla="*/ 146 w 160"/>
                <a:gd name="T13" fmla="*/ 133 h 240"/>
                <a:gd name="T14" fmla="*/ 32 w 160"/>
                <a:gd name="T15" fmla="*/ 133 h 240"/>
                <a:gd name="T16" fmla="*/ 32 w 160"/>
                <a:gd name="T17" fmla="*/ 210 h 240"/>
                <a:gd name="T18" fmla="*/ 160 w 160"/>
                <a:gd name="T19" fmla="*/ 210 h 240"/>
                <a:gd name="T20" fmla="*/ 160 w 160"/>
                <a:gd name="T21" fmla="*/ 240 h 240"/>
                <a:gd name="T22" fmla="*/ 0 w 160"/>
                <a:gd name="T23" fmla="*/ 240 h 240"/>
                <a:gd name="T24" fmla="*/ 0 w 160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240">
                  <a:moveTo>
                    <a:pt x="0" y="0"/>
                  </a:moveTo>
                  <a:lnTo>
                    <a:pt x="156" y="0"/>
                  </a:lnTo>
                  <a:lnTo>
                    <a:pt x="156" y="30"/>
                  </a:lnTo>
                  <a:lnTo>
                    <a:pt x="32" y="30"/>
                  </a:lnTo>
                  <a:lnTo>
                    <a:pt x="32" y="102"/>
                  </a:lnTo>
                  <a:lnTo>
                    <a:pt x="146" y="102"/>
                  </a:lnTo>
                  <a:lnTo>
                    <a:pt x="146" y="133"/>
                  </a:lnTo>
                  <a:lnTo>
                    <a:pt x="32" y="133"/>
                  </a:lnTo>
                  <a:lnTo>
                    <a:pt x="32" y="210"/>
                  </a:lnTo>
                  <a:lnTo>
                    <a:pt x="160" y="210"/>
                  </a:lnTo>
                  <a:lnTo>
                    <a:pt x="160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1"/>
            <p:cNvSpPr>
              <a:spLocks noEditPoints="1"/>
            </p:cNvSpPr>
            <p:nvPr userDrawn="1"/>
          </p:nvSpPr>
          <p:spPr bwMode="auto">
            <a:xfrm>
              <a:off x="14619288" y="3175"/>
              <a:ext cx="269875" cy="381000"/>
            </a:xfrm>
            <a:custGeom>
              <a:avLst/>
              <a:gdLst>
                <a:gd name="T0" fmla="*/ 33 w 170"/>
                <a:gd name="T1" fmla="*/ 28 h 240"/>
                <a:gd name="T2" fmla="*/ 33 w 170"/>
                <a:gd name="T3" fmla="*/ 105 h 240"/>
                <a:gd name="T4" fmla="*/ 75 w 170"/>
                <a:gd name="T5" fmla="*/ 105 h 240"/>
                <a:gd name="T6" fmla="*/ 89 w 170"/>
                <a:gd name="T7" fmla="*/ 105 h 240"/>
                <a:gd name="T8" fmla="*/ 103 w 170"/>
                <a:gd name="T9" fmla="*/ 100 h 240"/>
                <a:gd name="T10" fmla="*/ 114 w 170"/>
                <a:gd name="T11" fmla="*/ 96 h 240"/>
                <a:gd name="T12" fmla="*/ 124 w 170"/>
                <a:gd name="T13" fmla="*/ 84 h 240"/>
                <a:gd name="T14" fmla="*/ 126 w 170"/>
                <a:gd name="T15" fmla="*/ 68 h 240"/>
                <a:gd name="T16" fmla="*/ 124 w 170"/>
                <a:gd name="T17" fmla="*/ 51 h 240"/>
                <a:gd name="T18" fmla="*/ 114 w 170"/>
                <a:gd name="T19" fmla="*/ 40 h 240"/>
                <a:gd name="T20" fmla="*/ 103 w 170"/>
                <a:gd name="T21" fmla="*/ 33 h 240"/>
                <a:gd name="T22" fmla="*/ 89 w 170"/>
                <a:gd name="T23" fmla="*/ 30 h 240"/>
                <a:gd name="T24" fmla="*/ 75 w 170"/>
                <a:gd name="T25" fmla="*/ 28 h 240"/>
                <a:gd name="T26" fmla="*/ 33 w 170"/>
                <a:gd name="T27" fmla="*/ 28 h 240"/>
                <a:gd name="T28" fmla="*/ 0 w 170"/>
                <a:gd name="T29" fmla="*/ 0 h 240"/>
                <a:gd name="T30" fmla="*/ 84 w 170"/>
                <a:gd name="T31" fmla="*/ 0 h 240"/>
                <a:gd name="T32" fmla="*/ 110 w 170"/>
                <a:gd name="T33" fmla="*/ 2 h 240"/>
                <a:gd name="T34" fmla="*/ 131 w 170"/>
                <a:gd name="T35" fmla="*/ 12 h 240"/>
                <a:gd name="T36" fmla="*/ 145 w 170"/>
                <a:gd name="T37" fmla="*/ 23 h 240"/>
                <a:gd name="T38" fmla="*/ 154 w 170"/>
                <a:gd name="T39" fmla="*/ 37 h 240"/>
                <a:gd name="T40" fmla="*/ 159 w 170"/>
                <a:gd name="T41" fmla="*/ 51 h 240"/>
                <a:gd name="T42" fmla="*/ 161 w 170"/>
                <a:gd name="T43" fmla="*/ 68 h 240"/>
                <a:gd name="T44" fmla="*/ 156 w 170"/>
                <a:gd name="T45" fmla="*/ 89 h 240"/>
                <a:gd name="T46" fmla="*/ 145 w 170"/>
                <a:gd name="T47" fmla="*/ 109 h 240"/>
                <a:gd name="T48" fmla="*/ 126 w 170"/>
                <a:gd name="T49" fmla="*/ 123 h 240"/>
                <a:gd name="T50" fmla="*/ 100 w 170"/>
                <a:gd name="T51" fmla="*/ 130 h 240"/>
                <a:gd name="T52" fmla="*/ 170 w 170"/>
                <a:gd name="T53" fmla="*/ 240 h 240"/>
                <a:gd name="T54" fmla="*/ 128 w 170"/>
                <a:gd name="T55" fmla="*/ 240 h 240"/>
                <a:gd name="T56" fmla="*/ 68 w 170"/>
                <a:gd name="T57" fmla="*/ 133 h 240"/>
                <a:gd name="T58" fmla="*/ 33 w 170"/>
                <a:gd name="T59" fmla="*/ 133 h 240"/>
                <a:gd name="T60" fmla="*/ 33 w 170"/>
                <a:gd name="T61" fmla="*/ 240 h 240"/>
                <a:gd name="T62" fmla="*/ 0 w 170"/>
                <a:gd name="T63" fmla="*/ 240 h 240"/>
                <a:gd name="T64" fmla="*/ 0 w 170"/>
                <a:gd name="T6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40">
                  <a:moveTo>
                    <a:pt x="33" y="28"/>
                  </a:moveTo>
                  <a:lnTo>
                    <a:pt x="33" y="105"/>
                  </a:lnTo>
                  <a:lnTo>
                    <a:pt x="75" y="105"/>
                  </a:lnTo>
                  <a:lnTo>
                    <a:pt x="89" y="105"/>
                  </a:lnTo>
                  <a:lnTo>
                    <a:pt x="103" y="100"/>
                  </a:lnTo>
                  <a:lnTo>
                    <a:pt x="114" y="96"/>
                  </a:lnTo>
                  <a:lnTo>
                    <a:pt x="124" y="84"/>
                  </a:lnTo>
                  <a:lnTo>
                    <a:pt x="126" y="68"/>
                  </a:lnTo>
                  <a:lnTo>
                    <a:pt x="124" y="51"/>
                  </a:lnTo>
                  <a:lnTo>
                    <a:pt x="114" y="40"/>
                  </a:lnTo>
                  <a:lnTo>
                    <a:pt x="103" y="33"/>
                  </a:lnTo>
                  <a:lnTo>
                    <a:pt x="89" y="30"/>
                  </a:lnTo>
                  <a:lnTo>
                    <a:pt x="75" y="28"/>
                  </a:lnTo>
                  <a:lnTo>
                    <a:pt x="33" y="28"/>
                  </a:lnTo>
                  <a:close/>
                  <a:moveTo>
                    <a:pt x="0" y="0"/>
                  </a:moveTo>
                  <a:lnTo>
                    <a:pt x="84" y="0"/>
                  </a:lnTo>
                  <a:lnTo>
                    <a:pt x="110" y="2"/>
                  </a:lnTo>
                  <a:lnTo>
                    <a:pt x="131" y="12"/>
                  </a:lnTo>
                  <a:lnTo>
                    <a:pt x="145" y="23"/>
                  </a:lnTo>
                  <a:lnTo>
                    <a:pt x="154" y="37"/>
                  </a:lnTo>
                  <a:lnTo>
                    <a:pt x="159" y="51"/>
                  </a:lnTo>
                  <a:lnTo>
                    <a:pt x="161" y="68"/>
                  </a:lnTo>
                  <a:lnTo>
                    <a:pt x="156" y="89"/>
                  </a:lnTo>
                  <a:lnTo>
                    <a:pt x="145" y="109"/>
                  </a:lnTo>
                  <a:lnTo>
                    <a:pt x="126" y="123"/>
                  </a:lnTo>
                  <a:lnTo>
                    <a:pt x="100" y="130"/>
                  </a:lnTo>
                  <a:lnTo>
                    <a:pt x="170" y="240"/>
                  </a:lnTo>
                  <a:lnTo>
                    <a:pt x="128" y="240"/>
                  </a:lnTo>
                  <a:lnTo>
                    <a:pt x="68" y="133"/>
                  </a:lnTo>
                  <a:lnTo>
                    <a:pt x="33" y="133"/>
                  </a:lnTo>
                  <a:lnTo>
                    <a:pt x="33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2"/>
            <p:cNvSpPr>
              <a:spLocks/>
            </p:cNvSpPr>
            <p:nvPr userDrawn="1"/>
          </p:nvSpPr>
          <p:spPr bwMode="auto">
            <a:xfrm>
              <a:off x="15030450" y="3175"/>
              <a:ext cx="512763" cy="381000"/>
            </a:xfrm>
            <a:custGeom>
              <a:avLst/>
              <a:gdLst>
                <a:gd name="T0" fmla="*/ 0 w 323"/>
                <a:gd name="T1" fmla="*/ 0 h 240"/>
                <a:gd name="T2" fmla="*/ 35 w 323"/>
                <a:gd name="T3" fmla="*/ 0 h 240"/>
                <a:gd name="T4" fmla="*/ 86 w 323"/>
                <a:gd name="T5" fmla="*/ 191 h 240"/>
                <a:gd name="T6" fmla="*/ 86 w 323"/>
                <a:gd name="T7" fmla="*/ 191 h 240"/>
                <a:gd name="T8" fmla="*/ 144 w 323"/>
                <a:gd name="T9" fmla="*/ 0 h 240"/>
                <a:gd name="T10" fmla="*/ 181 w 323"/>
                <a:gd name="T11" fmla="*/ 0 h 240"/>
                <a:gd name="T12" fmla="*/ 237 w 323"/>
                <a:gd name="T13" fmla="*/ 191 h 240"/>
                <a:gd name="T14" fmla="*/ 237 w 323"/>
                <a:gd name="T15" fmla="*/ 191 h 240"/>
                <a:gd name="T16" fmla="*/ 291 w 323"/>
                <a:gd name="T17" fmla="*/ 0 h 240"/>
                <a:gd name="T18" fmla="*/ 323 w 323"/>
                <a:gd name="T19" fmla="*/ 0 h 240"/>
                <a:gd name="T20" fmla="*/ 253 w 323"/>
                <a:gd name="T21" fmla="*/ 240 h 240"/>
                <a:gd name="T22" fmla="*/ 221 w 323"/>
                <a:gd name="T23" fmla="*/ 240 h 240"/>
                <a:gd name="T24" fmla="*/ 163 w 323"/>
                <a:gd name="T25" fmla="*/ 44 h 240"/>
                <a:gd name="T26" fmla="*/ 160 w 323"/>
                <a:gd name="T27" fmla="*/ 44 h 240"/>
                <a:gd name="T28" fmla="*/ 104 w 323"/>
                <a:gd name="T29" fmla="*/ 240 h 240"/>
                <a:gd name="T30" fmla="*/ 69 w 323"/>
                <a:gd name="T31" fmla="*/ 240 h 240"/>
                <a:gd name="T32" fmla="*/ 0 w 323"/>
                <a:gd name="T3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3" h="240">
                  <a:moveTo>
                    <a:pt x="0" y="0"/>
                  </a:moveTo>
                  <a:lnTo>
                    <a:pt x="35" y="0"/>
                  </a:lnTo>
                  <a:lnTo>
                    <a:pt x="86" y="191"/>
                  </a:lnTo>
                  <a:lnTo>
                    <a:pt x="86" y="191"/>
                  </a:lnTo>
                  <a:lnTo>
                    <a:pt x="144" y="0"/>
                  </a:lnTo>
                  <a:lnTo>
                    <a:pt x="181" y="0"/>
                  </a:lnTo>
                  <a:lnTo>
                    <a:pt x="237" y="191"/>
                  </a:lnTo>
                  <a:lnTo>
                    <a:pt x="237" y="191"/>
                  </a:lnTo>
                  <a:lnTo>
                    <a:pt x="291" y="0"/>
                  </a:lnTo>
                  <a:lnTo>
                    <a:pt x="323" y="0"/>
                  </a:lnTo>
                  <a:lnTo>
                    <a:pt x="253" y="240"/>
                  </a:lnTo>
                  <a:lnTo>
                    <a:pt x="221" y="240"/>
                  </a:lnTo>
                  <a:lnTo>
                    <a:pt x="163" y="44"/>
                  </a:lnTo>
                  <a:lnTo>
                    <a:pt x="160" y="44"/>
                  </a:lnTo>
                  <a:lnTo>
                    <a:pt x="104" y="240"/>
                  </a:lnTo>
                  <a:lnTo>
                    <a:pt x="69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3"/>
            <p:cNvSpPr>
              <a:spLocks noEditPoints="1"/>
            </p:cNvSpPr>
            <p:nvPr userDrawn="1"/>
          </p:nvSpPr>
          <p:spPr bwMode="auto">
            <a:xfrm>
              <a:off x="15562263" y="-7938"/>
              <a:ext cx="395288" cy="400050"/>
            </a:xfrm>
            <a:custGeom>
              <a:avLst/>
              <a:gdLst>
                <a:gd name="T0" fmla="*/ 123 w 249"/>
                <a:gd name="T1" fmla="*/ 33 h 252"/>
                <a:gd name="T2" fmla="*/ 93 w 249"/>
                <a:gd name="T3" fmla="*/ 37 h 252"/>
                <a:gd name="T4" fmla="*/ 70 w 249"/>
                <a:gd name="T5" fmla="*/ 49 h 252"/>
                <a:gd name="T6" fmla="*/ 51 w 249"/>
                <a:gd name="T7" fmla="*/ 70 h 252"/>
                <a:gd name="T8" fmla="*/ 37 w 249"/>
                <a:gd name="T9" fmla="*/ 98 h 252"/>
                <a:gd name="T10" fmla="*/ 35 w 249"/>
                <a:gd name="T11" fmla="*/ 126 h 252"/>
                <a:gd name="T12" fmla="*/ 37 w 249"/>
                <a:gd name="T13" fmla="*/ 156 h 252"/>
                <a:gd name="T14" fmla="*/ 51 w 249"/>
                <a:gd name="T15" fmla="*/ 182 h 252"/>
                <a:gd name="T16" fmla="*/ 70 w 249"/>
                <a:gd name="T17" fmla="*/ 203 h 252"/>
                <a:gd name="T18" fmla="*/ 93 w 249"/>
                <a:gd name="T19" fmla="*/ 217 h 252"/>
                <a:gd name="T20" fmla="*/ 123 w 249"/>
                <a:gd name="T21" fmla="*/ 221 h 252"/>
                <a:gd name="T22" fmla="*/ 153 w 249"/>
                <a:gd name="T23" fmla="*/ 217 h 252"/>
                <a:gd name="T24" fmla="*/ 179 w 249"/>
                <a:gd name="T25" fmla="*/ 203 h 252"/>
                <a:gd name="T26" fmla="*/ 198 w 249"/>
                <a:gd name="T27" fmla="*/ 182 h 252"/>
                <a:gd name="T28" fmla="*/ 209 w 249"/>
                <a:gd name="T29" fmla="*/ 156 h 252"/>
                <a:gd name="T30" fmla="*/ 214 w 249"/>
                <a:gd name="T31" fmla="*/ 126 h 252"/>
                <a:gd name="T32" fmla="*/ 209 w 249"/>
                <a:gd name="T33" fmla="*/ 98 h 252"/>
                <a:gd name="T34" fmla="*/ 198 w 249"/>
                <a:gd name="T35" fmla="*/ 70 h 252"/>
                <a:gd name="T36" fmla="*/ 179 w 249"/>
                <a:gd name="T37" fmla="*/ 49 h 252"/>
                <a:gd name="T38" fmla="*/ 153 w 249"/>
                <a:gd name="T39" fmla="*/ 37 h 252"/>
                <a:gd name="T40" fmla="*/ 123 w 249"/>
                <a:gd name="T41" fmla="*/ 33 h 252"/>
                <a:gd name="T42" fmla="*/ 123 w 249"/>
                <a:gd name="T43" fmla="*/ 0 h 252"/>
                <a:gd name="T44" fmla="*/ 165 w 249"/>
                <a:gd name="T45" fmla="*/ 7 h 252"/>
                <a:gd name="T46" fmla="*/ 200 w 249"/>
                <a:gd name="T47" fmla="*/ 26 h 252"/>
                <a:gd name="T48" fmla="*/ 226 w 249"/>
                <a:gd name="T49" fmla="*/ 51 h 252"/>
                <a:gd name="T50" fmla="*/ 242 w 249"/>
                <a:gd name="T51" fmla="*/ 86 h 252"/>
                <a:gd name="T52" fmla="*/ 249 w 249"/>
                <a:gd name="T53" fmla="*/ 126 h 252"/>
                <a:gd name="T54" fmla="*/ 242 w 249"/>
                <a:gd name="T55" fmla="*/ 168 h 252"/>
                <a:gd name="T56" fmla="*/ 226 w 249"/>
                <a:gd name="T57" fmla="*/ 203 h 252"/>
                <a:gd name="T58" fmla="*/ 200 w 249"/>
                <a:gd name="T59" fmla="*/ 228 h 252"/>
                <a:gd name="T60" fmla="*/ 165 w 249"/>
                <a:gd name="T61" fmla="*/ 247 h 252"/>
                <a:gd name="T62" fmla="*/ 123 w 249"/>
                <a:gd name="T63" fmla="*/ 252 h 252"/>
                <a:gd name="T64" fmla="*/ 84 w 249"/>
                <a:gd name="T65" fmla="*/ 247 h 252"/>
                <a:gd name="T66" fmla="*/ 49 w 249"/>
                <a:gd name="T67" fmla="*/ 228 h 252"/>
                <a:gd name="T68" fmla="*/ 23 w 249"/>
                <a:gd name="T69" fmla="*/ 203 h 252"/>
                <a:gd name="T70" fmla="*/ 4 w 249"/>
                <a:gd name="T71" fmla="*/ 168 h 252"/>
                <a:gd name="T72" fmla="*/ 0 w 249"/>
                <a:gd name="T73" fmla="*/ 126 h 252"/>
                <a:gd name="T74" fmla="*/ 4 w 249"/>
                <a:gd name="T75" fmla="*/ 86 h 252"/>
                <a:gd name="T76" fmla="*/ 23 w 249"/>
                <a:gd name="T77" fmla="*/ 51 h 252"/>
                <a:gd name="T78" fmla="*/ 49 w 249"/>
                <a:gd name="T79" fmla="*/ 26 h 252"/>
                <a:gd name="T80" fmla="*/ 84 w 249"/>
                <a:gd name="T81" fmla="*/ 7 h 252"/>
                <a:gd name="T82" fmla="*/ 123 w 249"/>
                <a:gd name="T8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" h="252">
                  <a:moveTo>
                    <a:pt x="123" y="33"/>
                  </a:moveTo>
                  <a:lnTo>
                    <a:pt x="93" y="37"/>
                  </a:lnTo>
                  <a:lnTo>
                    <a:pt x="70" y="49"/>
                  </a:lnTo>
                  <a:lnTo>
                    <a:pt x="51" y="70"/>
                  </a:lnTo>
                  <a:lnTo>
                    <a:pt x="37" y="98"/>
                  </a:lnTo>
                  <a:lnTo>
                    <a:pt x="35" y="126"/>
                  </a:lnTo>
                  <a:lnTo>
                    <a:pt x="37" y="156"/>
                  </a:lnTo>
                  <a:lnTo>
                    <a:pt x="51" y="182"/>
                  </a:lnTo>
                  <a:lnTo>
                    <a:pt x="70" y="203"/>
                  </a:lnTo>
                  <a:lnTo>
                    <a:pt x="93" y="217"/>
                  </a:lnTo>
                  <a:lnTo>
                    <a:pt x="123" y="221"/>
                  </a:lnTo>
                  <a:lnTo>
                    <a:pt x="153" y="217"/>
                  </a:lnTo>
                  <a:lnTo>
                    <a:pt x="179" y="203"/>
                  </a:lnTo>
                  <a:lnTo>
                    <a:pt x="198" y="182"/>
                  </a:lnTo>
                  <a:lnTo>
                    <a:pt x="209" y="156"/>
                  </a:lnTo>
                  <a:lnTo>
                    <a:pt x="214" y="126"/>
                  </a:lnTo>
                  <a:lnTo>
                    <a:pt x="209" y="98"/>
                  </a:lnTo>
                  <a:lnTo>
                    <a:pt x="198" y="70"/>
                  </a:lnTo>
                  <a:lnTo>
                    <a:pt x="179" y="49"/>
                  </a:lnTo>
                  <a:lnTo>
                    <a:pt x="153" y="37"/>
                  </a:lnTo>
                  <a:lnTo>
                    <a:pt x="123" y="33"/>
                  </a:lnTo>
                  <a:close/>
                  <a:moveTo>
                    <a:pt x="123" y="0"/>
                  </a:moveTo>
                  <a:lnTo>
                    <a:pt x="165" y="7"/>
                  </a:lnTo>
                  <a:lnTo>
                    <a:pt x="200" y="26"/>
                  </a:lnTo>
                  <a:lnTo>
                    <a:pt x="226" y="51"/>
                  </a:lnTo>
                  <a:lnTo>
                    <a:pt x="242" y="86"/>
                  </a:lnTo>
                  <a:lnTo>
                    <a:pt x="249" y="126"/>
                  </a:lnTo>
                  <a:lnTo>
                    <a:pt x="242" y="168"/>
                  </a:lnTo>
                  <a:lnTo>
                    <a:pt x="226" y="203"/>
                  </a:lnTo>
                  <a:lnTo>
                    <a:pt x="200" y="228"/>
                  </a:lnTo>
                  <a:lnTo>
                    <a:pt x="165" y="247"/>
                  </a:lnTo>
                  <a:lnTo>
                    <a:pt x="123" y="252"/>
                  </a:lnTo>
                  <a:lnTo>
                    <a:pt x="84" y="247"/>
                  </a:lnTo>
                  <a:lnTo>
                    <a:pt x="49" y="228"/>
                  </a:lnTo>
                  <a:lnTo>
                    <a:pt x="23" y="203"/>
                  </a:lnTo>
                  <a:lnTo>
                    <a:pt x="4" y="168"/>
                  </a:lnTo>
                  <a:lnTo>
                    <a:pt x="0" y="126"/>
                  </a:lnTo>
                  <a:lnTo>
                    <a:pt x="4" y="86"/>
                  </a:lnTo>
                  <a:lnTo>
                    <a:pt x="23" y="51"/>
                  </a:lnTo>
                  <a:lnTo>
                    <a:pt x="49" y="26"/>
                  </a:lnTo>
                  <a:lnTo>
                    <a:pt x="84" y="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"/>
            <p:cNvSpPr>
              <a:spLocks noEditPoints="1"/>
            </p:cNvSpPr>
            <p:nvPr userDrawn="1"/>
          </p:nvSpPr>
          <p:spPr bwMode="auto">
            <a:xfrm>
              <a:off x="16024225" y="3175"/>
              <a:ext cx="269875" cy="381000"/>
            </a:xfrm>
            <a:custGeom>
              <a:avLst/>
              <a:gdLst>
                <a:gd name="T0" fmla="*/ 32 w 170"/>
                <a:gd name="T1" fmla="*/ 28 h 240"/>
                <a:gd name="T2" fmla="*/ 32 w 170"/>
                <a:gd name="T3" fmla="*/ 105 h 240"/>
                <a:gd name="T4" fmla="*/ 74 w 170"/>
                <a:gd name="T5" fmla="*/ 105 h 240"/>
                <a:gd name="T6" fmla="*/ 88 w 170"/>
                <a:gd name="T7" fmla="*/ 105 h 240"/>
                <a:gd name="T8" fmla="*/ 102 w 170"/>
                <a:gd name="T9" fmla="*/ 100 h 240"/>
                <a:gd name="T10" fmla="*/ 114 w 170"/>
                <a:gd name="T11" fmla="*/ 96 h 240"/>
                <a:gd name="T12" fmla="*/ 123 w 170"/>
                <a:gd name="T13" fmla="*/ 84 h 240"/>
                <a:gd name="T14" fmla="*/ 125 w 170"/>
                <a:gd name="T15" fmla="*/ 68 h 240"/>
                <a:gd name="T16" fmla="*/ 123 w 170"/>
                <a:gd name="T17" fmla="*/ 51 h 240"/>
                <a:gd name="T18" fmla="*/ 114 w 170"/>
                <a:gd name="T19" fmla="*/ 40 h 240"/>
                <a:gd name="T20" fmla="*/ 102 w 170"/>
                <a:gd name="T21" fmla="*/ 33 h 240"/>
                <a:gd name="T22" fmla="*/ 88 w 170"/>
                <a:gd name="T23" fmla="*/ 30 h 240"/>
                <a:gd name="T24" fmla="*/ 74 w 170"/>
                <a:gd name="T25" fmla="*/ 28 h 240"/>
                <a:gd name="T26" fmla="*/ 32 w 170"/>
                <a:gd name="T27" fmla="*/ 28 h 240"/>
                <a:gd name="T28" fmla="*/ 0 w 170"/>
                <a:gd name="T29" fmla="*/ 0 h 240"/>
                <a:gd name="T30" fmla="*/ 83 w 170"/>
                <a:gd name="T31" fmla="*/ 0 h 240"/>
                <a:gd name="T32" fmla="*/ 109 w 170"/>
                <a:gd name="T33" fmla="*/ 2 h 240"/>
                <a:gd name="T34" fmla="*/ 130 w 170"/>
                <a:gd name="T35" fmla="*/ 12 h 240"/>
                <a:gd name="T36" fmla="*/ 144 w 170"/>
                <a:gd name="T37" fmla="*/ 23 h 240"/>
                <a:gd name="T38" fmla="*/ 153 w 170"/>
                <a:gd name="T39" fmla="*/ 37 h 240"/>
                <a:gd name="T40" fmla="*/ 158 w 170"/>
                <a:gd name="T41" fmla="*/ 51 h 240"/>
                <a:gd name="T42" fmla="*/ 160 w 170"/>
                <a:gd name="T43" fmla="*/ 68 h 240"/>
                <a:gd name="T44" fmla="*/ 156 w 170"/>
                <a:gd name="T45" fmla="*/ 89 h 240"/>
                <a:gd name="T46" fmla="*/ 144 w 170"/>
                <a:gd name="T47" fmla="*/ 109 h 240"/>
                <a:gd name="T48" fmla="*/ 125 w 170"/>
                <a:gd name="T49" fmla="*/ 123 h 240"/>
                <a:gd name="T50" fmla="*/ 100 w 170"/>
                <a:gd name="T51" fmla="*/ 130 h 240"/>
                <a:gd name="T52" fmla="*/ 170 w 170"/>
                <a:gd name="T53" fmla="*/ 240 h 240"/>
                <a:gd name="T54" fmla="*/ 128 w 170"/>
                <a:gd name="T55" fmla="*/ 240 h 240"/>
                <a:gd name="T56" fmla="*/ 67 w 170"/>
                <a:gd name="T57" fmla="*/ 133 h 240"/>
                <a:gd name="T58" fmla="*/ 32 w 170"/>
                <a:gd name="T59" fmla="*/ 133 h 240"/>
                <a:gd name="T60" fmla="*/ 32 w 170"/>
                <a:gd name="T61" fmla="*/ 240 h 240"/>
                <a:gd name="T62" fmla="*/ 0 w 170"/>
                <a:gd name="T63" fmla="*/ 240 h 240"/>
                <a:gd name="T64" fmla="*/ 0 w 170"/>
                <a:gd name="T6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40">
                  <a:moveTo>
                    <a:pt x="32" y="28"/>
                  </a:moveTo>
                  <a:lnTo>
                    <a:pt x="32" y="105"/>
                  </a:lnTo>
                  <a:lnTo>
                    <a:pt x="74" y="105"/>
                  </a:lnTo>
                  <a:lnTo>
                    <a:pt x="88" y="105"/>
                  </a:lnTo>
                  <a:lnTo>
                    <a:pt x="102" y="100"/>
                  </a:lnTo>
                  <a:lnTo>
                    <a:pt x="114" y="96"/>
                  </a:lnTo>
                  <a:lnTo>
                    <a:pt x="123" y="84"/>
                  </a:lnTo>
                  <a:lnTo>
                    <a:pt x="125" y="68"/>
                  </a:lnTo>
                  <a:lnTo>
                    <a:pt x="123" y="51"/>
                  </a:lnTo>
                  <a:lnTo>
                    <a:pt x="114" y="40"/>
                  </a:lnTo>
                  <a:lnTo>
                    <a:pt x="102" y="33"/>
                  </a:lnTo>
                  <a:lnTo>
                    <a:pt x="88" y="30"/>
                  </a:lnTo>
                  <a:lnTo>
                    <a:pt x="74" y="28"/>
                  </a:lnTo>
                  <a:lnTo>
                    <a:pt x="32" y="28"/>
                  </a:lnTo>
                  <a:close/>
                  <a:moveTo>
                    <a:pt x="0" y="0"/>
                  </a:moveTo>
                  <a:lnTo>
                    <a:pt x="83" y="0"/>
                  </a:lnTo>
                  <a:lnTo>
                    <a:pt x="109" y="2"/>
                  </a:lnTo>
                  <a:lnTo>
                    <a:pt x="130" y="12"/>
                  </a:lnTo>
                  <a:lnTo>
                    <a:pt x="144" y="23"/>
                  </a:lnTo>
                  <a:lnTo>
                    <a:pt x="153" y="37"/>
                  </a:lnTo>
                  <a:lnTo>
                    <a:pt x="158" y="51"/>
                  </a:lnTo>
                  <a:lnTo>
                    <a:pt x="160" y="68"/>
                  </a:lnTo>
                  <a:lnTo>
                    <a:pt x="156" y="89"/>
                  </a:lnTo>
                  <a:lnTo>
                    <a:pt x="144" y="109"/>
                  </a:lnTo>
                  <a:lnTo>
                    <a:pt x="125" y="123"/>
                  </a:lnTo>
                  <a:lnTo>
                    <a:pt x="100" y="130"/>
                  </a:lnTo>
                  <a:lnTo>
                    <a:pt x="170" y="240"/>
                  </a:lnTo>
                  <a:lnTo>
                    <a:pt x="128" y="240"/>
                  </a:lnTo>
                  <a:lnTo>
                    <a:pt x="67" y="133"/>
                  </a:lnTo>
                  <a:lnTo>
                    <a:pt x="32" y="133"/>
                  </a:lnTo>
                  <a:lnTo>
                    <a:pt x="32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5"/>
            <p:cNvSpPr>
              <a:spLocks/>
            </p:cNvSpPr>
            <p:nvPr userDrawn="1"/>
          </p:nvSpPr>
          <p:spPr bwMode="auto">
            <a:xfrm>
              <a:off x="16341725" y="3175"/>
              <a:ext cx="225425" cy="381000"/>
            </a:xfrm>
            <a:custGeom>
              <a:avLst/>
              <a:gdLst>
                <a:gd name="T0" fmla="*/ 0 w 142"/>
                <a:gd name="T1" fmla="*/ 0 h 240"/>
                <a:gd name="T2" fmla="*/ 32 w 142"/>
                <a:gd name="T3" fmla="*/ 0 h 240"/>
                <a:gd name="T4" fmla="*/ 32 w 142"/>
                <a:gd name="T5" fmla="*/ 210 h 240"/>
                <a:gd name="T6" fmla="*/ 142 w 142"/>
                <a:gd name="T7" fmla="*/ 210 h 240"/>
                <a:gd name="T8" fmla="*/ 142 w 142"/>
                <a:gd name="T9" fmla="*/ 240 h 240"/>
                <a:gd name="T10" fmla="*/ 0 w 142"/>
                <a:gd name="T11" fmla="*/ 240 h 240"/>
                <a:gd name="T12" fmla="*/ 0 w 142"/>
                <a:gd name="T1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240">
                  <a:moveTo>
                    <a:pt x="0" y="0"/>
                  </a:moveTo>
                  <a:lnTo>
                    <a:pt x="32" y="0"/>
                  </a:lnTo>
                  <a:lnTo>
                    <a:pt x="32" y="210"/>
                  </a:lnTo>
                  <a:lnTo>
                    <a:pt x="142" y="210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/>
            <p:cNvSpPr>
              <a:spLocks noEditPoints="1"/>
            </p:cNvSpPr>
            <p:nvPr userDrawn="1"/>
          </p:nvSpPr>
          <p:spPr bwMode="auto">
            <a:xfrm>
              <a:off x="16603663" y="3175"/>
              <a:ext cx="328613" cy="381000"/>
            </a:xfrm>
            <a:custGeom>
              <a:avLst/>
              <a:gdLst>
                <a:gd name="T0" fmla="*/ 33 w 207"/>
                <a:gd name="T1" fmla="*/ 30 h 240"/>
                <a:gd name="T2" fmla="*/ 33 w 207"/>
                <a:gd name="T3" fmla="*/ 210 h 240"/>
                <a:gd name="T4" fmla="*/ 72 w 207"/>
                <a:gd name="T5" fmla="*/ 210 h 240"/>
                <a:gd name="T6" fmla="*/ 105 w 207"/>
                <a:gd name="T7" fmla="*/ 205 h 240"/>
                <a:gd name="T8" fmla="*/ 133 w 207"/>
                <a:gd name="T9" fmla="*/ 193 h 240"/>
                <a:gd name="T10" fmla="*/ 154 w 207"/>
                <a:gd name="T11" fmla="*/ 177 h 240"/>
                <a:gd name="T12" fmla="*/ 168 w 207"/>
                <a:gd name="T13" fmla="*/ 151 h 240"/>
                <a:gd name="T14" fmla="*/ 175 w 207"/>
                <a:gd name="T15" fmla="*/ 119 h 240"/>
                <a:gd name="T16" fmla="*/ 172 w 207"/>
                <a:gd name="T17" fmla="*/ 105 h 240"/>
                <a:gd name="T18" fmla="*/ 170 w 207"/>
                <a:gd name="T19" fmla="*/ 89 h 240"/>
                <a:gd name="T20" fmla="*/ 161 w 207"/>
                <a:gd name="T21" fmla="*/ 72 h 240"/>
                <a:gd name="T22" fmla="*/ 149 w 207"/>
                <a:gd name="T23" fmla="*/ 56 h 240"/>
                <a:gd name="T24" fmla="*/ 133 w 207"/>
                <a:gd name="T25" fmla="*/ 42 h 240"/>
                <a:gd name="T26" fmla="*/ 109 w 207"/>
                <a:gd name="T27" fmla="*/ 35 h 240"/>
                <a:gd name="T28" fmla="*/ 82 w 207"/>
                <a:gd name="T29" fmla="*/ 30 h 240"/>
                <a:gd name="T30" fmla="*/ 33 w 207"/>
                <a:gd name="T31" fmla="*/ 30 h 240"/>
                <a:gd name="T32" fmla="*/ 0 w 207"/>
                <a:gd name="T33" fmla="*/ 0 h 240"/>
                <a:gd name="T34" fmla="*/ 84 w 207"/>
                <a:gd name="T35" fmla="*/ 0 h 240"/>
                <a:gd name="T36" fmla="*/ 121 w 207"/>
                <a:gd name="T37" fmla="*/ 5 h 240"/>
                <a:gd name="T38" fmla="*/ 151 w 207"/>
                <a:gd name="T39" fmla="*/ 16 h 240"/>
                <a:gd name="T40" fmla="*/ 175 w 207"/>
                <a:gd name="T41" fmla="*/ 33 h 240"/>
                <a:gd name="T42" fmla="*/ 191 w 207"/>
                <a:gd name="T43" fmla="*/ 54 h 240"/>
                <a:gd name="T44" fmla="*/ 200 w 207"/>
                <a:gd name="T45" fmla="*/ 77 h 240"/>
                <a:gd name="T46" fmla="*/ 207 w 207"/>
                <a:gd name="T47" fmla="*/ 100 h 240"/>
                <a:gd name="T48" fmla="*/ 207 w 207"/>
                <a:gd name="T49" fmla="*/ 119 h 240"/>
                <a:gd name="T50" fmla="*/ 205 w 207"/>
                <a:gd name="T51" fmla="*/ 149 h 240"/>
                <a:gd name="T52" fmla="*/ 193 w 207"/>
                <a:gd name="T53" fmla="*/ 177 h 240"/>
                <a:gd name="T54" fmla="*/ 175 w 207"/>
                <a:gd name="T55" fmla="*/ 203 h 240"/>
                <a:gd name="T56" fmla="*/ 149 w 207"/>
                <a:gd name="T57" fmla="*/ 221 h 240"/>
                <a:gd name="T58" fmla="*/ 116 w 207"/>
                <a:gd name="T59" fmla="*/ 235 h 240"/>
                <a:gd name="T60" fmla="*/ 77 w 207"/>
                <a:gd name="T61" fmla="*/ 240 h 240"/>
                <a:gd name="T62" fmla="*/ 0 w 207"/>
                <a:gd name="T63" fmla="*/ 240 h 240"/>
                <a:gd name="T64" fmla="*/ 0 w 207"/>
                <a:gd name="T6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240">
                  <a:moveTo>
                    <a:pt x="33" y="30"/>
                  </a:moveTo>
                  <a:lnTo>
                    <a:pt x="33" y="210"/>
                  </a:lnTo>
                  <a:lnTo>
                    <a:pt x="72" y="210"/>
                  </a:lnTo>
                  <a:lnTo>
                    <a:pt x="105" y="205"/>
                  </a:lnTo>
                  <a:lnTo>
                    <a:pt x="133" y="193"/>
                  </a:lnTo>
                  <a:lnTo>
                    <a:pt x="154" y="177"/>
                  </a:lnTo>
                  <a:lnTo>
                    <a:pt x="168" y="151"/>
                  </a:lnTo>
                  <a:lnTo>
                    <a:pt x="175" y="119"/>
                  </a:lnTo>
                  <a:lnTo>
                    <a:pt x="172" y="105"/>
                  </a:lnTo>
                  <a:lnTo>
                    <a:pt x="170" y="89"/>
                  </a:lnTo>
                  <a:lnTo>
                    <a:pt x="161" y="72"/>
                  </a:lnTo>
                  <a:lnTo>
                    <a:pt x="149" y="56"/>
                  </a:lnTo>
                  <a:lnTo>
                    <a:pt x="133" y="42"/>
                  </a:lnTo>
                  <a:lnTo>
                    <a:pt x="109" y="35"/>
                  </a:lnTo>
                  <a:lnTo>
                    <a:pt x="82" y="30"/>
                  </a:lnTo>
                  <a:lnTo>
                    <a:pt x="33" y="30"/>
                  </a:lnTo>
                  <a:close/>
                  <a:moveTo>
                    <a:pt x="0" y="0"/>
                  </a:moveTo>
                  <a:lnTo>
                    <a:pt x="84" y="0"/>
                  </a:lnTo>
                  <a:lnTo>
                    <a:pt x="121" y="5"/>
                  </a:lnTo>
                  <a:lnTo>
                    <a:pt x="151" y="16"/>
                  </a:lnTo>
                  <a:lnTo>
                    <a:pt x="175" y="33"/>
                  </a:lnTo>
                  <a:lnTo>
                    <a:pt x="191" y="54"/>
                  </a:lnTo>
                  <a:lnTo>
                    <a:pt x="200" y="77"/>
                  </a:lnTo>
                  <a:lnTo>
                    <a:pt x="207" y="100"/>
                  </a:lnTo>
                  <a:lnTo>
                    <a:pt x="207" y="119"/>
                  </a:lnTo>
                  <a:lnTo>
                    <a:pt x="205" y="149"/>
                  </a:lnTo>
                  <a:lnTo>
                    <a:pt x="193" y="177"/>
                  </a:lnTo>
                  <a:lnTo>
                    <a:pt x="175" y="203"/>
                  </a:lnTo>
                  <a:lnTo>
                    <a:pt x="149" y="221"/>
                  </a:lnTo>
                  <a:lnTo>
                    <a:pt x="116" y="235"/>
                  </a:lnTo>
                  <a:lnTo>
                    <a:pt x="77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2" name="Group 51"/>
            <p:cNvGrpSpPr/>
            <p:nvPr userDrawn="1"/>
          </p:nvGrpSpPr>
          <p:grpSpPr>
            <a:xfrm>
              <a:off x="7003917" y="-481263"/>
              <a:ext cx="2430980" cy="875636"/>
              <a:chOff x="271463" y="2852738"/>
              <a:chExt cx="3190876" cy="1149350"/>
            </a:xfrm>
          </p:grpSpPr>
          <p:sp>
            <p:nvSpPr>
              <p:cNvPr id="53" name="Freeform 6"/>
              <p:cNvSpPr>
                <a:spLocks/>
              </p:cNvSpPr>
              <p:nvPr/>
            </p:nvSpPr>
            <p:spPr bwMode="auto">
              <a:xfrm>
                <a:off x="1577976" y="2852738"/>
                <a:ext cx="609600" cy="1149350"/>
              </a:xfrm>
              <a:custGeom>
                <a:avLst/>
                <a:gdLst>
                  <a:gd name="T0" fmla="*/ 0 w 384"/>
                  <a:gd name="T1" fmla="*/ 0 h 724"/>
                  <a:gd name="T2" fmla="*/ 41 w 384"/>
                  <a:gd name="T3" fmla="*/ 0 h 724"/>
                  <a:gd name="T4" fmla="*/ 192 w 384"/>
                  <a:gd name="T5" fmla="*/ 241 h 724"/>
                  <a:gd name="T6" fmla="*/ 341 w 384"/>
                  <a:gd name="T7" fmla="*/ 0 h 724"/>
                  <a:gd name="T8" fmla="*/ 382 w 384"/>
                  <a:gd name="T9" fmla="*/ 0 h 724"/>
                  <a:gd name="T10" fmla="*/ 382 w 384"/>
                  <a:gd name="T11" fmla="*/ 723 h 724"/>
                  <a:gd name="T12" fmla="*/ 384 w 384"/>
                  <a:gd name="T13" fmla="*/ 724 h 724"/>
                  <a:gd name="T14" fmla="*/ 341 w 384"/>
                  <a:gd name="T15" fmla="*/ 724 h 724"/>
                  <a:gd name="T16" fmla="*/ 192 w 384"/>
                  <a:gd name="T17" fmla="*/ 483 h 724"/>
                  <a:gd name="T18" fmla="*/ 41 w 384"/>
                  <a:gd name="T19" fmla="*/ 724 h 724"/>
                  <a:gd name="T20" fmla="*/ 0 w 384"/>
                  <a:gd name="T21" fmla="*/ 724 h 724"/>
                  <a:gd name="T22" fmla="*/ 0 w 384"/>
                  <a:gd name="T2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4" h="724">
                    <a:moveTo>
                      <a:pt x="0" y="0"/>
                    </a:moveTo>
                    <a:lnTo>
                      <a:pt x="41" y="0"/>
                    </a:lnTo>
                    <a:lnTo>
                      <a:pt x="192" y="241"/>
                    </a:lnTo>
                    <a:lnTo>
                      <a:pt x="341" y="0"/>
                    </a:lnTo>
                    <a:lnTo>
                      <a:pt x="382" y="0"/>
                    </a:lnTo>
                    <a:lnTo>
                      <a:pt x="382" y="723"/>
                    </a:lnTo>
                    <a:lnTo>
                      <a:pt x="384" y="724"/>
                    </a:lnTo>
                    <a:lnTo>
                      <a:pt x="341" y="724"/>
                    </a:lnTo>
                    <a:lnTo>
                      <a:pt x="192" y="483"/>
                    </a:lnTo>
                    <a:lnTo>
                      <a:pt x="41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DB2D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7"/>
              <p:cNvSpPr>
                <a:spLocks/>
              </p:cNvSpPr>
              <p:nvPr/>
            </p:nvSpPr>
            <p:spPr bwMode="auto">
              <a:xfrm>
                <a:off x="1225551" y="2852738"/>
                <a:ext cx="352425" cy="1149350"/>
              </a:xfrm>
              <a:custGeom>
                <a:avLst/>
                <a:gdLst>
                  <a:gd name="T0" fmla="*/ 0 w 222"/>
                  <a:gd name="T1" fmla="*/ 0 h 724"/>
                  <a:gd name="T2" fmla="*/ 222 w 222"/>
                  <a:gd name="T3" fmla="*/ 0 h 724"/>
                  <a:gd name="T4" fmla="*/ 222 w 222"/>
                  <a:gd name="T5" fmla="*/ 724 h 724"/>
                  <a:gd name="T6" fmla="*/ 0 w 222"/>
                  <a:gd name="T7" fmla="*/ 724 h 724"/>
                  <a:gd name="T8" fmla="*/ 222 w 222"/>
                  <a:gd name="T9" fmla="*/ 361 h 724"/>
                  <a:gd name="T10" fmla="*/ 0 w 222"/>
                  <a:gd name="T1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2" h="724">
                    <a:moveTo>
                      <a:pt x="0" y="0"/>
                    </a:moveTo>
                    <a:lnTo>
                      <a:pt x="222" y="0"/>
                    </a:lnTo>
                    <a:lnTo>
                      <a:pt x="222" y="724"/>
                    </a:lnTo>
                    <a:lnTo>
                      <a:pt x="0" y="724"/>
                    </a:lnTo>
                    <a:lnTo>
                      <a:pt x="222" y="3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843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8"/>
              <p:cNvSpPr>
                <a:spLocks/>
              </p:cNvSpPr>
              <p:nvPr/>
            </p:nvSpPr>
            <p:spPr bwMode="auto">
              <a:xfrm>
                <a:off x="2184401" y="2852738"/>
                <a:ext cx="354013" cy="1149350"/>
              </a:xfrm>
              <a:custGeom>
                <a:avLst/>
                <a:gdLst>
                  <a:gd name="T0" fmla="*/ 0 w 223"/>
                  <a:gd name="T1" fmla="*/ 0 h 724"/>
                  <a:gd name="T2" fmla="*/ 223 w 223"/>
                  <a:gd name="T3" fmla="*/ 0 h 724"/>
                  <a:gd name="T4" fmla="*/ 2 w 223"/>
                  <a:gd name="T5" fmla="*/ 361 h 724"/>
                  <a:gd name="T6" fmla="*/ 223 w 223"/>
                  <a:gd name="T7" fmla="*/ 724 h 724"/>
                  <a:gd name="T8" fmla="*/ 2 w 223"/>
                  <a:gd name="T9" fmla="*/ 724 h 724"/>
                  <a:gd name="T10" fmla="*/ 0 w 223"/>
                  <a:gd name="T11" fmla="*/ 723 h 724"/>
                  <a:gd name="T12" fmla="*/ 0 w 223"/>
                  <a:gd name="T1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2" y="361"/>
                    </a:lnTo>
                    <a:lnTo>
                      <a:pt x="223" y="724"/>
                    </a:lnTo>
                    <a:lnTo>
                      <a:pt x="2" y="724"/>
                    </a:lnTo>
                    <a:lnTo>
                      <a:pt x="0" y="7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983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9"/>
              <p:cNvSpPr>
                <a:spLocks noEditPoints="1"/>
              </p:cNvSpPr>
              <p:nvPr/>
            </p:nvSpPr>
            <p:spPr bwMode="auto">
              <a:xfrm>
                <a:off x="2187576" y="2852738"/>
                <a:ext cx="1274763" cy="1149350"/>
              </a:xfrm>
              <a:custGeom>
                <a:avLst/>
                <a:gdLst>
                  <a:gd name="T0" fmla="*/ 221 w 803"/>
                  <a:gd name="T1" fmla="*/ 179 h 724"/>
                  <a:gd name="T2" fmla="*/ 221 w 803"/>
                  <a:gd name="T3" fmla="*/ 383 h 724"/>
                  <a:gd name="T4" fmla="*/ 523 w 803"/>
                  <a:gd name="T5" fmla="*/ 383 h 724"/>
                  <a:gd name="T6" fmla="*/ 543 w 803"/>
                  <a:gd name="T7" fmla="*/ 382 h 724"/>
                  <a:gd name="T8" fmla="*/ 560 w 803"/>
                  <a:gd name="T9" fmla="*/ 374 h 724"/>
                  <a:gd name="T10" fmla="*/ 573 w 803"/>
                  <a:gd name="T11" fmla="*/ 361 h 724"/>
                  <a:gd name="T12" fmla="*/ 583 w 803"/>
                  <a:gd name="T13" fmla="*/ 346 h 724"/>
                  <a:gd name="T14" fmla="*/ 589 w 803"/>
                  <a:gd name="T15" fmla="*/ 329 h 724"/>
                  <a:gd name="T16" fmla="*/ 594 w 803"/>
                  <a:gd name="T17" fmla="*/ 310 h 724"/>
                  <a:gd name="T18" fmla="*/ 596 w 803"/>
                  <a:gd name="T19" fmla="*/ 292 h 724"/>
                  <a:gd name="T20" fmla="*/ 596 w 803"/>
                  <a:gd name="T21" fmla="*/ 256 h 724"/>
                  <a:gd name="T22" fmla="*/ 592 w 803"/>
                  <a:gd name="T23" fmla="*/ 233 h 724"/>
                  <a:gd name="T24" fmla="*/ 586 w 803"/>
                  <a:gd name="T25" fmla="*/ 215 h 724"/>
                  <a:gd name="T26" fmla="*/ 574 w 803"/>
                  <a:gd name="T27" fmla="*/ 200 h 724"/>
                  <a:gd name="T28" fmla="*/ 558 w 803"/>
                  <a:gd name="T29" fmla="*/ 188 h 724"/>
                  <a:gd name="T30" fmla="*/ 533 w 803"/>
                  <a:gd name="T31" fmla="*/ 182 h 724"/>
                  <a:gd name="T32" fmla="*/ 504 w 803"/>
                  <a:gd name="T33" fmla="*/ 179 h 724"/>
                  <a:gd name="T34" fmla="*/ 221 w 803"/>
                  <a:gd name="T35" fmla="*/ 179 h 724"/>
                  <a:gd name="T36" fmla="*/ 221 w 803"/>
                  <a:gd name="T37" fmla="*/ 0 h 724"/>
                  <a:gd name="T38" fmla="*/ 540 w 803"/>
                  <a:gd name="T39" fmla="*/ 0 h 724"/>
                  <a:gd name="T40" fmla="*/ 589 w 803"/>
                  <a:gd name="T41" fmla="*/ 2 h 724"/>
                  <a:gd name="T42" fmla="*/ 633 w 803"/>
                  <a:gd name="T43" fmla="*/ 8 h 724"/>
                  <a:gd name="T44" fmla="*/ 670 w 803"/>
                  <a:gd name="T45" fmla="*/ 18 h 724"/>
                  <a:gd name="T46" fmla="*/ 702 w 803"/>
                  <a:gd name="T47" fmla="*/ 33 h 724"/>
                  <a:gd name="T48" fmla="*/ 729 w 803"/>
                  <a:gd name="T49" fmla="*/ 49 h 724"/>
                  <a:gd name="T50" fmla="*/ 750 w 803"/>
                  <a:gd name="T51" fmla="*/ 70 h 724"/>
                  <a:gd name="T52" fmla="*/ 768 w 803"/>
                  <a:gd name="T53" fmla="*/ 93 h 724"/>
                  <a:gd name="T54" fmla="*/ 781 w 803"/>
                  <a:gd name="T55" fmla="*/ 120 h 724"/>
                  <a:gd name="T56" fmla="*/ 791 w 803"/>
                  <a:gd name="T57" fmla="*/ 149 h 724"/>
                  <a:gd name="T58" fmla="*/ 798 w 803"/>
                  <a:gd name="T59" fmla="*/ 180 h 724"/>
                  <a:gd name="T60" fmla="*/ 803 w 803"/>
                  <a:gd name="T61" fmla="*/ 213 h 724"/>
                  <a:gd name="T62" fmla="*/ 803 w 803"/>
                  <a:gd name="T63" fmla="*/ 247 h 724"/>
                  <a:gd name="T64" fmla="*/ 803 w 803"/>
                  <a:gd name="T65" fmla="*/ 333 h 724"/>
                  <a:gd name="T66" fmla="*/ 803 w 803"/>
                  <a:gd name="T67" fmla="*/ 361 h 724"/>
                  <a:gd name="T68" fmla="*/ 798 w 803"/>
                  <a:gd name="T69" fmla="*/ 392 h 724"/>
                  <a:gd name="T70" fmla="*/ 791 w 803"/>
                  <a:gd name="T71" fmla="*/ 421 h 724"/>
                  <a:gd name="T72" fmla="*/ 781 w 803"/>
                  <a:gd name="T73" fmla="*/ 449 h 724"/>
                  <a:gd name="T74" fmla="*/ 768 w 803"/>
                  <a:gd name="T75" fmla="*/ 475 h 724"/>
                  <a:gd name="T76" fmla="*/ 750 w 803"/>
                  <a:gd name="T77" fmla="*/ 500 h 724"/>
                  <a:gd name="T78" fmla="*/ 729 w 803"/>
                  <a:gd name="T79" fmla="*/ 521 h 724"/>
                  <a:gd name="T80" fmla="*/ 704 w 803"/>
                  <a:gd name="T81" fmla="*/ 539 h 724"/>
                  <a:gd name="T82" fmla="*/ 673 w 803"/>
                  <a:gd name="T83" fmla="*/ 552 h 724"/>
                  <a:gd name="T84" fmla="*/ 638 w 803"/>
                  <a:gd name="T85" fmla="*/ 560 h 724"/>
                  <a:gd name="T86" fmla="*/ 597 w 803"/>
                  <a:gd name="T87" fmla="*/ 564 h 724"/>
                  <a:gd name="T88" fmla="*/ 221 w 803"/>
                  <a:gd name="T89" fmla="*/ 564 h 724"/>
                  <a:gd name="T90" fmla="*/ 221 w 803"/>
                  <a:gd name="T91" fmla="*/ 724 h 724"/>
                  <a:gd name="T92" fmla="*/ 221 w 803"/>
                  <a:gd name="T93" fmla="*/ 724 h 724"/>
                  <a:gd name="T94" fmla="*/ 0 w 803"/>
                  <a:gd name="T95" fmla="*/ 361 h 724"/>
                  <a:gd name="T96" fmla="*/ 221 w 803"/>
                  <a:gd name="T97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03" h="724">
                    <a:moveTo>
                      <a:pt x="221" y="179"/>
                    </a:moveTo>
                    <a:lnTo>
                      <a:pt x="221" y="383"/>
                    </a:lnTo>
                    <a:lnTo>
                      <a:pt x="523" y="383"/>
                    </a:lnTo>
                    <a:lnTo>
                      <a:pt x="543" y="382"/>
                    </a:lnTo>
                    <a:lnTo>
                      <a:pt x="560" y="374"/>
                    </a:lnTo>
                    <a:lnTo>
                      <a:pt x="573" y="361"/>
                    </a:lnTo>
                    <a:lnTo>
                      <a:pt x="583" y="346"/>
                    </a:lnTo>
                    <a:lnTo>
                      <a:pt x="589" y="329"/>
                    </a:lnTo>
                    <a:lnTo>
                      <a:pt x="594" y="310"/>
                    </a:lnTo>
                    <a:lnTo>
                      <a:pt x="596" y="292"/>
                    </a:lnTo>
                    <a:lnTo>
                      <a:pt x="596" y="256"/>
                    </a:lnTo>
                    <a:lnTo>
                      <a:pt x="592" y="233"/>
                    </a:lnTo>
                    <a:lnTo>
                      <a:pt x="586" y="215"/>
                    </a:lnTo>
                    <a:lnTo>
                      <a:pt x="574" y="200"/>
                    </a:lnTo>
                    <a:lnTo>
                      <a:pt x="558" y="188"/>
                    </a:lnTo>
                    <a:lnTo>
                      <a:pt x="533" y="182"/>
                    </a:lnTo>
                    <a:lnTo>
                      <a:pt x="504" y="179"/>
                    </a:lnTo>
                    <a:lnTo>
                      <a:pt x="221" y="179"/>
                    </a:lnTo>
                    <a:close/>
                    <a:moveTo>
                      <a:pt x="221" y="0"/>
                    </a:moveTo>
                    <a:lnTo>
                      <a:pt x="540" y="0"/>
                    </a:lnTo>
                    <a:lnTo>
                      <a:pt x="589" y="2"/>
                    </a:lnTo>
                    <a:lnTo>
                      <a:pt x="633" y="8"/>
                    </a:lnTo>
                    <a:lnTo>
                      <a:pt x="670" y="18"/>
                    </a:lnTo>
                    <a:lnTo>
                      <a:pt x="702" y="33"/>
                    </a:lnTo>
                    <a:lnTo>
                      <a:pt x="729" y="49"/>
                    </a:lnTo>
                    <a:lnTo>
                      <a:pt x="750" y="70"/>
                    </a:lnTo>
                    <a:lnTo>
                      <a:pt x="768" y="93"/>
                    </a:lnTo>
                    <a:lnTo>
                      <a:pt x="781" y="120"/>
                    </a:lnTo>
                    <a:lnTo>
                      <a:pt x="791" y="149"/>
                    </a:lnTo>
                    <a:lnTo>
                      <a:pt x="798" y="180"/>
                    </a:lnTo>
                    <a:lnTo>
                      <a:pt x="803" y="213"/>
                    </a:lnTo>
                    <a:lnTo>
                      <a:pt x="803" y="247"/>
                    </a:lnTo>
                    <a:lnTo>
                      <a:pt x="803" y="333"/>
                    </a:lnTo>
                    <a:lnTo>
                      <a:pt x="803" y="361"/>
                    </a:lnTo>
                    <a:lnTo>
                      <a:pt x="798" y="392"/>
                    </a:lnTo>
                    <a:lnTo>
                      <a:pt x="791" y="421"/>
                    </a:lnTo>
                    <a:lnTo>
                      <a:pt x="781" y="449"/>
                    </a:lnTo>
                    <a:lnTo>
                      <a:pt x="768" y="475"/>
                    </a:lnTo>
                    <a:lnTo>
                      <a:pt x="750" y="500"/>
                    </a:lnTo>
                    <a:lnTo>
                      <a:pt x="729" y="521"/>
                    </a:lnTo>
                    <a:lnTo>
                      <a:pt x="704" y="539"/>
                    </a:lnTo>
                    <a:lnTo>
                      <a:pt x="673" y="552"/>
                    </a:lnTo>
                    <a:lnTo>
                      <a:pt x="638" y="560"/>
                    </a:lnTo>
                    <a:lnTo>
                      <a:pt x="597" y="564"/>
                    </a:lnTo>
                    <a:lnTo>
                      <a:pt x="221" y="564"/>
                    </a:lnTo>
                    <a:lnTo>
                      <a:pt x="221" y="724"/>
                    </a:lnTo>
                    <a:lnTo>
                      <a:pt x="221" y="724"/>
                    </a:lnTo>
                    <a:lnTo>
                      <a:pt x="0" y="361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C7D22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0"/>
              <p:cNvSpPr>
                <a:spLocks/>
              </p:cNvSpPr>
              <p:nvPr/>
            </p:nvSpPr>
            <p:spPr bwMode="auto">
              <a:xfrm>
                <a:off x="271463" y="2852738"/>
                <a:ext cx="1306513" cy="1149350"/>
              </a:xfrm>
              <a:custGeom>
                <a:avLst/>
                <a:gdLst>
                  <a:gd name="T0" fmla="*/ 0 w 823"/>
                  <a:gd name="T1" fmla="*/ 0 h 724"/>
                  <a:gd name="T2" fmla="*/ 223 w 823"/>
                  <a:gd name="T3" fmla="*/ 0 h 724"/>
                  <a:gd name="T4" fmla="*/ 601 w 823"/>
                  <a:gd name="T5" fmla="*/ 438 h 724"/>
                  <a:gd name="T6" fmla="*/ 601 w 823"/>
                  <a:gd name="T7" fmla="*/ 0 h 724"/>
                  <a:gd name="T8" fmla="*/ 601 w 823"/>
                  <a:gd name="T9" fmla="*/ 0 h 724"/>
                  <a:gd name="T10" fmla="*/ 823 w 823"/>
                  <a:gd name="T11" fmla="*/ 361 h 724"/>
                  <a:gd name="T12" fmla="*/ 601 w 823"/>
                  <a:gd name="T13" fmla="*/ 724 h 724"/>
                  <a:gd name="T14" fmla="*/ 223 w 823"/>
                  <a:gd name="T15" fmla="*/ 287 h 724"/>
                  <a:gd name="T16" fmla="*/ 223 w 823"/>
                  <a:gd name="T17" fmla="*/ 724 h 724"/>
                  <a:gd name="T18" fmla="*/ 0 w 823"/>
                  <a:gd name="T19" fmla="*/ 724 h 724"/>
                  <a:gd name="T20" fmla="*/ 0 w 823"/>
                  <a:gd name="T2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601" y="438"/>
                    </a:lnTo>
                    <a:lnTo>
                      <a:pt x="601" y="0"/>
                    </a:lnTo>
                    <a:lnTo>
                      <a:pt x="601" y="0"/>
                    </a:lnTo>
                    <a:lnTo>
                      <a:pt x="823" y="361"/>
                    </a:lnTo>
                    <a:lnTo>
                      <a:pt x="601" y="724"/>
                    </a:lnTo>
                    <a:lnTo>
                      <a:pt x="223" y="287"/>
                    </a:lnTo>
                    <a:lnTo>
                      <a:pt x="223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D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6846549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299523" y="1117600"/>
            <a:ext cx="11663021" cy="4292600"/>
          </a:xfrm>
        </p:spPr>
        <p:txBody>
          <a:bodyPr anchor="ctr"/>
          <a:lstStyle>
            <a:lvl1pPr marL="0" indent="0" algn="ctr">
              <a:buFontTx/>
              <a:buNone/>
              <a:defRPr baseline="0"/>
            </a:lvl1pPr>
          </a:lstStyle>
          <a:p>
            <a:r>
              <a:rPr lang="en-US" dirty="0"/>
              <a:t>Click to Add Chart</a:t>
            </a:r>
          </a:p>
        </p:txBody>
      </p:sp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4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32480726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Rectangle 226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1092202" y="1650999"/>
            <a:ext cx="10198098" cy="33401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74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9423400" y="5836800"/>
            <a:ext cx="2768600" cy="8544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>
                  <a:shade val="67500"/>
                  <a:satMod val="115000"/>
                  <a:alpha val="0"/>
                </a:schemeClr>
              </a:gs>
              <a:gs pos="67000">
                <a:schemeClr val="bg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0747576" y="6083300"/>
            <a:ext cx="1124512" cy="405048"/>
            <a:chOff x="271463" y="2852738"/>
            <a:chExt cx="3190876" cy="114935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337524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Rectangle 226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1092202" y="1650999"/>
            <a:ext cx="10198098" cy="33401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74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9423400" y="5836800"/>
            <a:ext cx="2768600" cy="8544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>
                  <a:shade val="67500"/>
                  <a:satMod val="115000"/>
                  <a:alpha val="0"/>
                </a:schemeClr>
              </a:gs>
              <a:gs pos="67000">
                <a:schemeClr val="bg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0747576" y="6083300"/>
            <a:ext cx="1124512" cy="405048"/>
            <a:chOff x="271463" y="2852738"/>
            <a:chExt cx="3190876" cy="114935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0450273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4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Rectangle 226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1092202" y="1650999"/>
            <a:ext cx="10198098" cy="33401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74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9423400" y="5836800"/>
            <a:ext cx="2768600" cy="8544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>
                  <a:shade val="67500"/>
                  <a:satMod val="115000"/>
                  <a:alpha val="0"/>
                </a:schemeClr>
              </a:gs>
              <a:gs pos="67000">
                <a:schemeClr val="bg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0747576" y="6083300"/>
            <a:ext cx="1124512" cy="405048"/>
            <a:chOff x="271463" y="2852738"/>
            <a:chExt cx="3190876" cy="114935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6497076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Rectangle 226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1092202" y="1650999"/>
            <a:ext cx="10198098" cy="33401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74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9423400" y="5836800"/>
            <a:ext cx="2768600" cy="8544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>
                  <a:shade val="67500"/>
                  <a:satMod val="115000"/>
                  <a:alpha val="0"/>
                </a:schemeClr>
              </a:gs>
              <a:gs pos="67000">
                <a:schemeClr val="bg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0747576" y="6083300"/>
            <a:ext cx="1124512" cy="405048"/>
            <a:chOff x="271463" y="2852738"/>
            <a:chExt cx="3190876" cy="114935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355666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37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Rectangle 226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1092202" y="1650999"/>
            <a:ext cx="10198098" cy="33401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74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9423400" y="5836800"/>
            <a:ext cx="2768600" cy="8544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>
                  <a:shade val="67500"/>
                  <a:satMod val="115000"/>
                  <a:alpha val="0"/>
                </a:schemeClr>
              </a:gs>
              <a:gs pos="67000">
                <a:schemeClr val="bg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0747576" y="6083300"/>
            <a:ext cx="1124512" cy="405048"/>
            <a:chOff x="271463" y="2852738"/>
            <a:chExt cx="3190876" cy="114935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4103807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49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Rectangle 226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1092202" y="1650999"/>
            <a:ext cx="10198098" cy="33401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74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9423400" y="5836800"/>
            <a:ext cx="2768600" cy="8544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>
                  <a:shade val="67500"/>
                  <a:satMod val="115000"/>
                  <a:alpha val="0"/>
                </a:schemeClr>
              </a:gs>
              <a:gs pos="67000">
                <a:schemeClr val="bg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0747576" y="6083300"/>
            <a:ext cx="1124512" cy="405048"/>
            <a:chOff x="271463" y="2852738"/>
            <a:chExt cx="3190876" cy="114935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307818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FSL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Maste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Full Image</a:t>
            </a:r>
          </a:p>
        </p:txBody>
      </p:sp>
      <p:sp>
        <p:nvSpPr>
          <p:cNvPr id="54" name="Rectangle 5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 Placeholder 89"/>
          <p:cNvSpPr>
            <a:spLocks noGrp="1"/>
          </p:cNvSpPr>
          <p:nvPr userDrawn="1">
            <p:ph type="body" sz="quarter" idx="12"/>
          </p:nvPr>
        </p:nvSpPr>
        <p:spPr>
          <a:xfrm>
            <a:off x="431371" y="2863052"/>
            <a:ext cx="5131229" cy="1297467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Tx/>
              <a:buNone/>
              <a:defRPr sz="2000" b="0" cap="all" spc="-60" baseline="0">
                <a:solidFill>
                  <a:schemeClr val="bg1"/>
                </a:solidFill>
                <a:latin typeface="+mj-lt"/>
              </a:defRPr>
            </a:lvl1pPr>
            <a:lvl2pPr marL="233363" indent="0">
              <a:buFontTx/>
              <a:buNone/>
              <a:defRPr/>
            </a:lvl2pPr>
            <a:lvl3pPr marL="401638" indent="0">
              <a:buFontTx/>
              <a:buNone/>
              <a:defRPr/>
            </a:lvl3pPr>
            <a:lvl4pPr marL="569912" indent="0">
              <a:buFontTx/>
              <a:buNone/>
              <a:defRPr/>
            </a:lvl4pPr>
            <a:lvl5pPr marL="746125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Rectangle 182"/>
          <p:cNvSpPr>
            <a:spLocks noGrp="1" noChangeArrowheads="1"/>
          </p:cNvSpPr>
          <p:nvPr userDrawn="1">
            <p:ph type="ctrTitle" hasCustomPrompt="1"/>
          </p:nvPr>
        </p:nvSpPr>
        <p:spPr bwMode="blackWhite">
          <a:xfrm>
            <a:off x="431371" y="1669252"/>
            <a:ext cx="5131229" cy="1073948"/>
          </a:xfrm>
          <a:ln w="25400"/>
          <a:effectLst/>
        </p:spPr>
        <p:txBody>
          <a:bodyPr tIns="91440" bIns="91440" anchor="t"/>
          <a:lstStyle>
            <a:lvl1pPr algn="l">
              <a:lnSpc>
                <a:spcPct val="100000"/>
              </a:lnSpc>
              <a:spcBef>
                <a:spcPct val="25000"/>
              </a:spcBef>
              <a:defRPr lang="en-US" sz="2900" b="1" kern="1200" cap="all" spc="-60" baseline="0" dirty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defRPr>
            </a:lvl1pPr>
          </a:lstStyle>
          <a:p>
            <a:r>
              <a:rPr lang="en-US" dirty="0"/>
              <a:t>Title Goes Here</a:t>
            </a:r>
            <a:br>
              <a:rPr lang="en-US" dirty="0"/>
            </a:br>
            <a:r>
              <a:rPr lang="en-US" dirty="0"/>
              <a:t>Second Line Optional</a:t>
            </a:r>
          </a:p>
        </p:txBody>
      </p:sp>
      <p:sp>
        <p:nvSpPr>
          <p:cNvPr id="51" name="Rectangle 50"/>
          <p:cNvSpPr/>
          <p:nvPr userDrawn="1"/>
        </p:nvSpPr>
        <p:spPr>
          <a:xfrm>
            <a:off x="4864884" y="5903089"/>
            <a:ext cx="7327116" cy="74078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>
                  <a:shade val="67500"/>
                  <a:satMod val="115000"/>
                  <a:alpha val="0"/>
                </a:schemeClr>
              </a:gs>
              <a:gs pos="78000">
                <a:schemeClr val="bg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 userDrawn="1"/>
        </p:nvSpPr>
        <p:spPr>
          <a:xfrm>
            <a:off x="777827" y="6303694"/>
            <a:ext cx="3643043" cy="308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300" b="0" i="0" cap="all" baseline="0" dirty="0">
                <a:solidFill>
                  <a:schemeClr val="bg1"/>
                </a:solidFill>
              </a:rPr>
              <a:t>External use</a:t>
            </a:r>
          </a:p>
        </p:txBody>
      </p:sp>
      <p:sp>
        <p:nvSpPr>
          <p:cNvPr id="63" name="Slide Number Placeholder 1"/>
          <p:cNvSpPr txBox="1">
            <a:spLocks/>
          </p:cNvSpPr>
          <p:nvPr userDrawn="1"/>
        </p:nvSpPr>
        <p:spPr>
          <a:xfrm>
            <a:off x="333813" y="6302856"/>
            <a:ext cx="596447" cy="277811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/>
            <a:fld id="{9899D5D8-9A89-49C6-87E2-D5B81659BB09}" type="slidenum">
              <a:rPr lang="en-US" sz="1300" b="0" smtClean="0">
                <a:solidFill>
                  <a:schemeClr val="bg1"/>
                </a:solidFill>
              </a:rPr>
              <a:pPr algn="l"/>
              <a:t>‹#›</a:t>
            </a:fld>
            <a:endParaRPr lang="en-US" sz="1300" b="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6710636" y="5931672"/>
            <a:ext cx="5224214" cy="670193"/>
            <a:chOff x="7003917" y="-725488"/>
            <a:chExt cx="10382383" cy="1331913"/>
          </a:xfrm>
        </p:grpSpPr>
        <p:sp>
          <p:nvSpPr>
            <p:cNvPr id="16" name="Rectangle 12"/>
            <p:cNvSpPr>
              <a:spLocks noChangeArrowheads="1"/>
            </p:cNvSpPr>
            <p:nvPr userDrawn="1"/>
          </p:nvSpPr>
          <p:spPr bwMode="auto">
            <a:xfrm>
              <a:off x="10345738" y="-725488"/>
              <a:ext cx="28575" cy="1331913"/>
            </a:xfrm>
            <a:prstGeom prst="rect">
              <a:avLst/>
            </a:prstGeom>
            <a:solidFill>
              <a:srgbClr val="00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3"/>
            <p:cNvSpPr>
              <a:spLocks noChangeArrowheads="1"/>
            </p:cNvSpPr>
            <p:nvPr userDrawn="1"/>
          </p:nvSpPr>
          <p:spPr bwMode="auto">
            <a:xfrm>
              <a:off x="17357725" y="-725488"/>
              <a:ext cx="28575" cy="1331913"/>
            </a:xfrm>
            <a:prstGeom prst="rect">
              <a:avLst/>
            </a:prstGeom>
            <a:solidFill>
              <a:srgbClr val="00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10807700" y="-511175"/>
              <a:ext cx="250825" cy="395288"/>
            </a:xfrm>
            <a:custGeom>
              <a:avLst/>
              <a:gdLst>
                <a:gd name="T0" fmla="*/ 88 w 158"/>
                <a:gd name="T1" fmla="*/ 0 h 249"/>
                <a:gd name="T2" fmla="*/ 114 w 158"/>
                <a:gd name="T3" fmla="*/ 2 h 249"/>
                <a:gd name="T4" fmla="*/ 137 w 158"/>
                <a:gd name="T5" fmla="*/ 9 h 249"/>
                <a:gd name="T6" fmla="*/ 156 w 158"/>
                <a:gd name="T7" fmla="*/ 26 h 249"/>
                <a:gd name="T8" fmla="*/ 130 w 158"/>
                <a:gd name="T9" fmla="*/ 51 h 249"/>
                <a:gd name="T10" fmla="*/ 114 w 158"/>
                <a:gd name="T11" fmla="*/ 35 h 249"/>
                <a:gd name="T12" fmla="*/ 88 w 158"/>
                <a:gd name="T13" fmla="*/ 30 h 249"/>
                <a:gd name="T14" fmla="*/ 65 w 158"/>
                <a:gd name="T15" fmla="*/ 33 h 249"/>
                <a:gd name="T16" fmla="*/ 51 w 158"/>
                <a:gd name="T17" fmla="*/ 42 h 249"/>
                <a:gd name="T18" fmla="*/ 44 w 158"/>
                <a:gd name="T19" fmla="*/ 54 h 249"/>
                <a:gd name="T20" fmla="*/ 41 w 158"/>
                <a:gd name="T21" fmla="*/ 65 h 249"/>
                <a:gd name="T22" fmla="*/ 46 w 158"/>
                <a:gd name="T23" fmla="*/ 84 h 249"/>
                <a:gd name="T24" fmla="*/ 55 w 158"/>
                <a:gd name="T25" fmla="*/ 93 h 249"/>
                <a:gd name="T26" fmla="*/ 72 w 158"/>
                <a:gd name="T27" fmla="*/ 103 h 249"/>
                <a:gd name="T28" fmla="*/ 90 w 158"/>
                <a:gd name="T29" fmla="*/ 110 h 249"/>
                <a:gd name="T30" fmla="*/ 109 w 158"/>
                <a:gd name="T31" fmla="*/ 114 h 249"/>
                <a:gd name="T32" fmla="*/ 128 w 158"/>
                <a:gd name="T33" fmla="*/ 124 h 249"/>
                <a:gd name="T34" fmla="*/ 144 w 158"/>
                <a:gd name="T35" fmla="*/ 135 h 249"/>
                <a:gd name="T36" fmla="*/ 156 w 158"/>
                <a:gd name="T37" fmla="*/ 151 h 249"/>
                <a:gd name="T38" fmla="*/ 158 w 158"/>
                <a:gd name="T39" fmla="*/ 177 h 249"/>
                <a:gd name="T40" fmla="*/ 156 w 158"/>
                <a:gd name="T41" fmla="*/ 203 h 249"/>
                <a:gd name="T42" fmla="*/ 144 w 158"/>
                <a:gd name="T43" fmla="*/ 221 h 249"/>
                <a:gd name="T44" fmla="*/ 125 w 158"/>
                <a:gd name="T45" fmla="*/ 238 h 249"/>
                <a:gd name="T46" fmla="*/ 102 w 158"/>
                <a:gd name="T47" fmla="*/ 247 h 249"/>
                <a:gd name="T48" fmla="*/ 76 w 158"/>
                <a:gd name="T49" fmla="*/ 249 h 249"/>
                <a:gd name="T50" fmla="*/ 46 w 158"/>
                <a:gd name="T51" fmla="*/ 247 h 249"/>
                <a:gd name="T52" fmla="*/ 21 w 158"/>
                <a:gd name="T53" fmla="*/ 235 h 249"/>
                <a:gd name="T54" fmla="*/ 0 w 158"/>
                <a:gd name="T55" fmla="*/ 217 h 249"/>
                <a:gd name="T56" fmla="*/ 28 w 158"/>
                <a:gd name="T57" fmla="*/ 193 h 249"/>
                <a:gd name="T58" fmla="*/ 41 w 158"/>
                <a:gd name="T59" fmla="*/ 210 h 249"/>
                <a:gd name="T60" fmla="*/ 58 w 158"/>
                <a:gd name="T61" fmla="*/ 217 h 249"/>
                <a:gd name="T62" fmla="*/ 76 w 158"/>
                <a:gd name="T63" fmla="*/ 219 h 249"/>
                <a:gd name="T64" fmla="*/ 93 w 158"/>
                <a:gd name="T65" fmla="*/ 217 h 249"/>
                <a:gd name="T66" fmla="*/ 109 w 158"/>
                <a:gd name="T67" fmla="*/ 210 h 249"/>
                <a:gd name="T68" fmla="*/ 121 w 158"/>
                <a:gd name="T69" fmla="*/ 198 h 249"/>
                <a:gd name="T70" fmla="*/ 125 w 158"/>
                <a:gd name="T71" fmla="*/ 179 h 249"/>
                <a:gd name="T72" fmla="*/ 121 w 158"/>
                <a:gd name="T73" fmla="*/ 165 h 249"/>
                <a:gd name="T74" fmla="*/ 109 w 158"/>
                <a:gd name="T75" fmla="*/ 154 h 249"/>
                <a:gd name="T76" fmla="*/ 95 w 158"/>
                <a:gd name="T77" fmla="*/ 147 h 249"/>
                <a:gd name="T78" fmla="*/ 76 w 158"/>
                <a:gd name="T79" fmla="*/ 140 h 249"/>
                <a:gd name="T80" fmla="*/ 55 w 158"/>
                <a:gd name="T81" fmla="*/ 133 h 249"/>
                <a:gd name="T82" fmla="*/ 37 w 158"/>
                <a:gd name="T83" fmla="*/ 126 h 249"/>
                <a:gd name="T84" fmla="*/ 23 w 158"/>
                <a:gd name="T85" fmla="*/ 112 h 249"/>
                <a:gd name="T86" fmla="*/ 11 w 158"/>
                <a:gd name="T87" fmla="*/ 93 h 249"/>
                <a:gd name="T88" fmla="*/ 7 w 158"/>
                <a:gd name="T89" fmla="*/ 65 h 249"/>
                <a:gd name="T90" fmla="*/ 9 w 158"/>
                <a:gd name="T91" fmla="*/ 49 h 249"/>
                <a:gd name="T92" fmla="*/ 18 w 158"/>
                <a:gd name="T93" fmla="*/ 30 h 249"/>
                <a:gd name="T94" fmla="*/ 35 w 158"/>
                <a:gd name="T95" fmla="*/ 14 h 249"/>
                <a:gd name="T96" fmla="*/ 58 w 158"/>
                <a:gd name="T97" fmla="*/ 2 h 249"/>
                <a:gd name="T98" fmla="*/ 88 w 158"/>
                <a:gd name="T9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249">
                  <a:moveTo>
                    <a:pt x="88" y="0"/>
                  </a:moveTo>
                  <a:lnTo>
                    <a:pt x="114" y="2"/>
                  </a:lnTo>
                  <a:lnTo>
                    <a:pt x="137" y="9"/>
                  </a:lnTo>
                  <a:lnTo>
                    <a:pt x="156" y="26"/>
                  </a:lnTo>
                  <a:lnTo>
                    <a:pt x="130" y="51"/>
                  </a:lnTo>
                  <a:lnTo>
                    <a:pt x="114" y="35"/>
                  </a:lnTo>
                  <a:lnTo>
                    <a:pt x="88" y="30"/>
                  </a:lnTo>
                  <a:lnTo>
                    <a:pt x="65" y="33"/>
                  </a:lnTo>
                  <a:lnTo>
                    <a:pt x="51" y="42"/>
                  </a:lnTo>
                  <a:lnTo>
                    <a:pt x="44" y="54"/>
                  </a:lnTo>
                  <a:lnTo>
                    <a:pt x="41" y="65"/>
                  </a:lnTo>
                  <a:lnTo>
                    <a:pt x="46" y="84"/>
                  </a:lnTo>
                  <a:lnTo>
                    <a:pt x="55" y="93"/>
                  </a:lnTo>
                  <a:lnTo>
                    <a:pt x="72" y="103"/>
                  </a:lnTo>
                  <a:lnTo>
                    <a:pt x="90" y="110"/>
                  </a:lnTo>
                  <a:lnTo>
                    <a:pt x="109" y="114"/>
                  </a:lnTo>
                  <a:lnTo>
                    <a:pt x="128" y="124"/>
                  </a:lnTo>
                  <a:lnTo>
                    <a:pt x="144" y="135"/>
                  </a:lnTo>
                  <a:lnTo>
                    <a:pt x="156" y="151"/>
                  </a:lnTo>
                  <a:lnTo>
                    <a:pt x="158" y="177"/>
                  </a:lnTo>
                  <a:lnTo>
                    <a:pt x="156" y="203"/>
                  </a:lnTo>
                  <a:lnTo>
                    <a:pt x="144" y="221"/>
                  </a:lnTo>
                  <a:lnTo>
                    <a:pt x="125" y="238"/>
                  </a:lnTo>
                  <a:lnTo>
                    <a:pt x="102" y="247"/>
                  </a:lnTo>
                  <a:lnTo>
                    <a:pt x="76" y="249"/>
                  </a:lnTo>
                  <a:lnTo>
                    <a:pt x="46" y="247"/>
                  </a:lnTo>
                  <a:lnTo>
                    <a:pt x="21" y="235"/>
                  </a:lnTo>
                  <a:lnTo>
                    <a:pt x="0" y="217"/>
                  </a:lnTo>
                  <a:lnTo>
                    <a:pt x="28" y="193"/>
                  </a:lnTo>
                  <a:lnTo>
                    <a:pt x="41" y="210"/>
                  </a:lnTo>
                  <a:lnTo>
                    <a:pt x="58" y="217"/>
                  </a:lnTo>
                  <a:lnTo>
                    <a:pt x="76" y="219"/>
                  </a:lnTo>
                  <a:lnTo>
                    <a:pt x="93" y="217"/>
                  </a:lnTo>
                  <a:lnTo>
                    <a:pt x="109" y="210"/>
                  </a:lnTo>
                  <a:lnTo>
                    <a:pt x="121" y="198"/>
                  </a:lnTo>
                  <a:lnTo>
                    <a:pt x="125" y="179"/>
                  </a:lnTo>
                  <a:lnTo>
                    <a:pt x="121" y="165"/>
                  </a:lnTo>
                  <a:lnTo>
                    <a:pt x="109" y="154"/>
                  </a:lnTo>
                  <a:lnTo>
                    <a:pt x="95" y="147"/>
                  </a:lnTo>
                  <a:lnTo>
                    <a:pt x="76" y="140"/>
                  </a:lnTo>
                  <a:lnTo>
                    <a:pt x="55" y="133"/>
                  </a:lnTo>
                  <a:lnTo>
                    <a:pt x="37" y="126"/>
                  </a:lnTo>
                  <a:lnTo>
                    <a:pt x="23" y="112"/>
                  </a:lnTo>
                  <a:lnTo>
                    <a:pt x="11" y="93"/>
                  </a:lnTo>
                  <a:lnTo>
                    <a:pt x="7" y="65"/>
                  </a:lnTo>
                  <a:lnTo>
                    <a:pt x="9" y="49"/>
                  </a:lnTo>
                  <a:lnTo>
                    <a:pt x="18" y="30"/>
                  </a:lnTo>
                  <a:lnTo>
                    <a:pt x="35" y="14"/>
                  </a:lnTo>
                  <a:lnTo>
                    <a:pt x="58" y="2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11136313" y="-503238"/>
              <a:ext cx="254000" cy="381000"/>
            </a:xfrm>
            <a:custGeom>
              <a:avLst/>
              <a:gdLst>
                <a:gd name="T0" fmla="*/ 0 w 160"/>
                <a:gd name="T1" fmla="*/ 0 h 240"/>
                <a:gd name="T2" fmla="*/ 153 w 160"/>
                <a:gd name="T3" fmla="*/ 0 h 240"/>
                <a:gd name="T4" fmla="*/ 153 w 160"/>
                <a:gd name="T5" fmla="*/ 30 h 240"/>
                <a:gd name="T6" fmla="*/ 32 w 160"/>
                <a:gd name="T7" fmla="*/ 30 h 240"/>
                <a:gd name="T8" fmla="*/ 32 w 160"/>
                <a:gd name="T9" fmla="*/ 102 h 240"/>
                <a:gd name="T10" fmla="*/ 146 w 160"/>
                <a:gd name="T11" fmla="*/ 102 h 240"/>
                <a:gd name="T12" fmla="*/ 146 w 160"/>
                <a:gd name="T13" fmla="*/ 133 h 240"/>
                <a:gd name="T14" fmla="*/ 32 w 160"/>
                <a:gd name="T15" fmla="*/ 133 h 240"/>
                <a:gd name="T16" fmla="*/ 32 w 160"/>
                <a:gd name="T17" fmla="*/ 209 h 240"/>
                <a:gd name="T18" fmla="*/ 160 w 160"/>
                <a:gd name="T19" fmla="*/ 209 h 240"/>
                <a:gd name="T20" fmla="*/ 160 w 160"/>
                <a:gd name="T21" fmla="*/ 240 h 240"/>
                <a:gd name="T22" fmla="*/ 0 w 160"/>
                <a:gd name="T23" fmla="*/ 240 h 240"/>
                <a:gd name="T24" fmla="*/ 0 w 160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240">
                  <a:moveTo>
                    <a:pt x="0" y="0"/>
                  </a:moveTo>
                  <a:lnTo>
                    <a:pt x="153" y="0"/>
                  </a:lnTo>
                  <a:lnTo>
                    <a:pt x="153" y="30"/>
                  </a:lnTo>
                  <a:lnTo>
                    <a:pt x="32" y="30"/>
                  </a:lnTo>
                  <a:lnTo>
                    <a:pt x="32" y="102"/>
                  </a:lnTo>
                  <a:lnTo>
                    <a:pt x="146" y="102"/>
                  </a:lnTo>
                  <a:lnTo>
                    <a:pt x="146" y="133"/>
                  </a:lnTo>
                  <a:lnTo>
                    <a:pt x="32" y="133"/>
                  </a:lnTo>
                  <a:lnTo>
                    <a:pt x="32" y="209"/>
                  </a:lnTo>
                  <a:lnTo>
                    <a:pt x="160" y="209"/>
                  </a:lnTo>
                  <a:lnTo>
                    <a:pt x="160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11428413" y="-511175"/>
              <a:ext cx="339725" cy="395288"/>
            </a:xfrm>
            <a:custGeom>
              <a:avLst/>
              <a:gdLst>
                <a:gd name="T0" fmla="*/ 125 w 214"/>
                <a:gd name="T1" fmla="*/ 0 h 249"/>
                <a:gd name="T2" fmla="*/ 156 w 214"/>
                <a:gd name="T3" fmla="*/ 2 h 249"/>
                <a:gd name="T4" fmla="*/ 186 w 214"/>
                <a:gd name="T5" fmla="*/ 16 h 249"/>
                <a:gd name="T6" fmla="*/ 209 w 214"/>
                <a:gd name="T7" fmla="*/ 37 h 249"/>
                <a:gd name="T8" fmla="*/ 181 w 214"/>
                <a:gd name="T9" fmla="*/ 56 h 249"/>
                <a:gd name="T10" fmla="*/ 165 w 214"/>
                <a:gd name="T11" fmla="*/ 42 h 249"/>
                <a:gd name="T12" fmla="*/ 146 w 214"/>
                <a:gd name="T13" fmla="*/ 33 h 249"/>
                <a:gd name="T14" fmla="*/ 123 w 214"/>
                <a:gd name="T15" fmla="*/ 30 h 249"/>
                <a:gd name="T16" fmla="*/ 95 w 214"/>
                <a:gd name="T17" fmla="*/ 35 h 249"/>
                <a:gd name="T18" fmla="*/ 69 w 214"/>
                <a:gd name="T19" fmla="*/ 49 h 249"/>
                <a:gd name="T20" fmla="*/ 51 w 214"/>
                <a:gd name="T21" fmla="*/ 70 h 249"/>
                <a:gd name="T22" fmla="*/ 39 w 214"/>
                <a:gd name="T23" fmla="*/ 96 h 249"/>
                <a:gd name="T24" fmla="*/ 34 w 214"/>
                <a:gd name="T25" fmla="*/ 126 h 249"/>
                <a:gd name="T26" fmla="*/ 39 w 214"/>
                <a:gd name="T27" fmla="*/ 156 h 249"/>
                <a:gd name="T28" fmla="*/ 51 w 214"/>
                <a:gd name="T29" fmla="*/ 182 h 249"/>
                <a:gd name="T30" fmla="*/ 69 w 214"/>
                <a:gd name="T31" fmla="*/ 200 h 249"/>
                <a:gd name="T32" fmla="*/ 93 w 214"/>
                <a:gd name="T33" fmla="*/ 214 h 249"/>
                <a:gd name="T34" fmla="*/ 123 w 214"/>
                <a:gd name="T35" fmla="*/ 219 h 249"/>
                <a:gd name="T36" fmla="*/ 149 w 214"/>
                <a:gd name="T37" fmla="*/ 217 h 249"/>
                <a:gd name="T38" fmla="*/ 169 w 214"/>
                <a:gd name="T39" fmla="*/ 205 h 249"/>
                <a:gd name="T40" fmla="*/ 186 w 214"/>
                <a:gd name="T41" fmla="*/ 189 h 249"/>
                <a:gd name="T42" fmla="*/ 214 w 214"/>
                <a:gd name="T43" fmla="*/ 207 h 249"/>
                <a:gd name="T44" fmla="*/ 207 w 214"/>
                <a:gd name="T45" fmla="*/ 217 h 249"/>
                <a:gd name="T46" fmla="*/ 195 w 214"/>
                <a:gd name="T47" fmla="*/ 228 h 249"/>
                <a:gd name="T48" fmla="*/ 176 w 214"/>
                <a:gd name="T49" fmla="*/ 238 h 249"/>
                <a:gd name="T50" fmla="*/ 153 w 214"/>
                <a:gd name="T51" fmla="*/ 247 h 249"/>
                <a:gd name="T52" fmla="*/ 123 w 214"/>
                <a:gd name="T53" fmla="*/ 249 h 249"/>
                <a:gd name="T54" fmla="*/ 88 w 214"/>
                <a:gd name="T55" fmla="*/ 245 h 249"/>
                <a:gd name="T56" fmla="*/ 58 w 214"/>
                <a:gd name="T57" fmla="*/ 231 h 249"/>
                <a:gd name="T58" fmla="*/ 32 w 214"/>
                <a:gd name="T59" fmla="*/ 212 h 249"/>
                <a:gd name="T60" fmla="*/ 16 w 214"/>
                <a:gd name="T61" fmla="*/ 186 h 249"/>
                <a:gd name="T62" fmla="*/ 4 w 214"/>
                <a:gd name="T63" fmla="*/ 156 h 249"/>
                <a:gd name="T64" fmla="*/ 0 w 214"/>
                <a:gd name="T65" fmla="*/ 126 h 249"/>
                <a:gd name="T66" fmla="*/ 7 w 214"/>
                <a:gd name="T67" fmla="*/ 84 h 249"/>
                <a:gd name="T68" fmla="*/ 23 w 214"/>
                <a:gd name="T69" fmla="*/ 49 h 249"/>
                <a:gd name="T70" fmla="*/ 48 w 214"/>
                <a:gd name="T71" fmla="*/ 23 h 249"/>
                <a:gd name="T72" fmla="*/ 83 w 214"/>
                <a:gd name="T73" fmla="*/ 5 h 249"/>
                <a:gd name="T74" fmla="*/ 125 w 214"/>
                <a:gd name="T7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4" h="249">
                  <a:moveTo>
                    <a:pt x="125" y="0"/>
                  </a:moveTo>
                  <a:lnTo>
                    <a:pt x="156" y="2"/>
                  </a:lnTo>
                  <a:lnTo>
                    <a:pt x="186" y="16"/>
                  </a:lnTo>
                  <a:lnTo>
                    <a:pt x="209" y="37"/>
                  </a:lnTo>
                  <a:lnTo>
                    <a:pt x="181" y="56"/>
                  </a:lnTo>
                  <a:lnTo>
                    <a:pt x="165" y="42"/>
                  </a:lnTo>
                  <a:lnTo>
                    <a:pt x="146" y="33"/>
                  </a:lnTo>
                  <a:lnTo>
                    <a:pt x="123" y="30"/>
                  </a:lnTo>
                  <a:lnTo>
                    <a:pt x="95" y="35"/>
                  </a:lnTo>
                  <a:lnTo>
                    <a:pt x="69" y="49"/>
                  </a:lnTo>
                  <a:lnTo>
                    <a:pt x="51" y="70"/>
                  </a:lnTo>
                  <a:lnTo>
                    <a:pt x="39" y="96"/>
                  </a:lnTo>
                  <a:lnTo>
                    <a:pt x="34" y="126"/>
                  </a:lnTo>
                  <a:lnTo>
                    <a:pt x="39" y="156"/>
                  </a:lnTo>
                  <a:lnTo>
                    <a:pt x="51" y="182"/>
                  </a:lnTo>
                  <a:lnTo>
                    <a:pt x="69" y="200"/>
                  </a:lnTo>
                  <a:lnTo>
                    <a:pt x="93" y="214"/>
                  </a:lnTo>
                  <a:lnTo>
                    <a:pt x="123" y="219"/>
                  </a:lnTo>
                  <a:lnTo>
                    <a:pt x="149" y="217"/>
                  </a:lnTo>
                  <a:lnTo>
                    <a:pt x="169" y="205"/>
                  </a:lnTo>
                  <a:lnTo>
                    <a:pt x="186" y="189"/>
                  </a:lnTo>
                  <a:lnTo>
                    <a:pt x="214" y="207"/>
                  </a:lnTo>
                  <a:lnTo>
                    <a:pt x="207" y="217"/>
                  </a:lnTo>
                  <a:lnTo>
                    <a:pt x="195" y="228"/>
                  </a:lnTo>
                  <a:lnTo>
                    <a:pt x="176" y="238"/>
                  </a:lnTo>
                  <a:lnTo>
                    <a:pt x="153" y="247"/>
                  </a:lnTo>
                  <a:lnTo>
                    <a:pt x="123" y="249"/>
                  </a:lnTo>
                  <a:lnTo>
                    <a:pt x="88" y="245"/>
                  </a:lnTo>
                  <a:lnTo>
                    <a:pt x="58" y="231"/>
                  </a:lnTo>
                  <a:lnTo>
                    <a:pt x="32" y="212"/>
                  </a:lnTo>
                  <a:lnTo>
                    <a:pt x="16" y="186"/>
                  </a:lnTo>
                  <a:lnTo>
                    <a:pt x="4" y="156"/>
                  </a:lnTo>
                  <a:lnTo>
                    <a:pt x="0" y="126"/>
                  </a:lnTo>
                  <a:lnTo>
                    <a:pt x="7" y="84"/>
                  </a:lnTo>
                  <a:lnTo>
                    <a:pt x="23" y="49"/>
                  </a:lnTo>
                  <a:lnTo>
                    <a:pt x="48" y="23"/>
                  </a:lnTo>
                  <a:lnTo>
                    <a:pt x="83" y="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11812588" y="-503238"/>
              <a:ext cx="290513" cy="387350"/>
            </a:xfrm>
            <a:custGeom>
              <a:avLst/>
              <a:gdLst>
                <a:gd name="T0" fmla="*/ 0 w 183"/>
                <a:gd name="T1" fmla="*/ 0 h 244"/>
                <a:gd name="T2" fmla="*/ 32 w 183"/>
                <a:gd name="T3" fmla="*/ 0 h 244"/>
                <a:gd name="T4" fmla="*/ 32 w 183"/>
                <a:gd name="T5" fmla="*/ 146 h 244"/>
                <a:gd name="T6" fmla="*/ 35 w 183"/>
                <a:gd name="T7" fmla="*/ 165 h 244"/>
                <a:gd name="T8" fmla="*/ 39 w 183"/>
                <a:gd name="T9" fmla="*/ 184 h 244"/>
                <a:gd name="T10" fmla="*/ 51 w 183"/>
                <a:gd name="T11" fmla="*/ 200 h 244"/>
                <a:gd name="T12" fmla="*/ 67 w 183"/>
                <a:gd name="T13" fmla="*/ 212 h 244"/>
                <a:gd name="T14" fmla="*/ 93 w 183"/>
                <a:gd name="T15" fmla="*/ 214 h 244"/>
                <a:gd name="T16" fmla="*/ 116 w 183"/>
                <a:gd name="T17" fmla="*/ 212 h 244"/>
                <a:gd name="T18" fmla="*/ 132 w 183"/>
                <a:gd name="T19" fmla="*/ 200 h 244"/>
                <a:gd name="T20" fmla="*/ 144 w 183"/>
                <a:gd name="T21" fmla="*/ 184 h 244"/>
                <a:gd name="T22" fmla="*/ 151 w 183"/>
                <a:gd name="T23" fmla="*/ 165 h 244"/>
                <a:gd name="T24" fmla="*/ 151 w 183"/>
                <a:gd name="T25" fmla="*/ 146 h 244"/>
                <a:gd name="T26" fmla="*/ 151 w 183"/>
                <a:gd name="T27" fmla="*/ 0 h 244"/>
                <a:gd name="T28" fmla="*/ 183 w 183"/>
                <a:gd name="T29" fmla="*/ 0 h 244"/>
                <a:gd name="T30" fmla="*/ 183 w 183"/>
                <a:gd name="T31" fmla="*/ 151 h 244"/>
                <a:gd name="T32" fmla="*/ 179 w 183"/>
                <a:gd name="T33" fmla="*/ 184 h 244"/>
                <a:gd name="T34" fmla="*/ 167 w 183"/>
                <a:gd name="T35" fmla="*/ 209 h 244"/>
                <a:gd name="T36" fmla="*/ 146 w 183"/>
                <a:gd name="T37" fmla="*/ 228 h 244"/>
                <a:gd name="T38" fmla="*/ 121 w 183"/>
                <a:gd name="T39" fmla="*/ 240 h 244"/>
                <a:gd name="T40" fmla="*/ 93 w 183"/>
                <a:gd name="T41" fmla="*/ 244 h 244"/>
                <a:gd name="T42" fmla="*/ 62 w 183"/>
                <a:gd name="T43" fmla="*/ 240 h 244"/>
                <a:gd name="T44" fmla="*/ 37 w 183"/>
                <a:gd name="T45" fmla="*/ 228 h 244"/>
                <a:gd name="T46" fmla="*/ 16 w 183"/>
                <a:gd name="T47" fmla="*/ 209 h 244"/>
                <a:gd name="T48" fmla="*/ 4 w 183"/>
                <a:gd name="T49" fmla="*/ 184 h 244"/>
                <a:gd name="T50" fmla="*/ 0 w 183"/>
                <a:gd name="T51" fmla="*/ 151 h 244"/>
                <a:gd name="T52" fmla="*/ 0 w 183"/>
                <a:gd name="T5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3" h="244">
                  <a:moveTo>
                    <a:pt x="0" y="0"/>
                  </a:moveTo>
                  <a:lnTo>
                    <a:pt x="32" y="0"/>
                  </a:lnTo>
                  <a:lnTo>
                    <a:pt x="32" y="146"/>
                  </a:lnTo>
                  <a:lnTo>
                    <a:pt x="35" y="165"/>
                  </a:lnTo>
                  <a:lnTo>
                    <a:pt x="39" y="184"/>
                  </a:lnTo>
                  <a:lnTo>
                    <a:pt x="51" y="200"/>
                  </a:lnTo>
                  <a:lnTo>
                    <a:pt x="67" y="212"/>
                  </a:lnTo>
                  <a:lnTo>
                    <a:pt x="93" y="214"/>
                  </a:lnTo>
                  <a:lnTo>
                    <a:pt x="116" y="212"/>
                  </a:lnTo>
                  <a:lnTo>
                    <a:pt x="132" y="200"/>
                  </a:lnTo>
                  <a:lnTo>
                    <a:pt x="144" y="184"/>
                  </a:lnTo>
                  <a:lnTo>
                    <a:pt x="151" y="165"/>
                  </a:lnTo>
                  <a:lnTo>
                    <a:pt x="151" y="146"/>
                  </a:lnTo>
                  <a:lnTo>
                    <a:pt x="151" y="0"/>
                  </a:lnTo>
                  <a:lnTo>
                    <a:pt x="183" y="0"/>
                  </a:lnTo>
                  <a:lnTo>
                    <a:pt x="183" y="151"/>
                  </a:lnTo>
                  <a:lnTo>
                    <a:pt x="179" y="184"/>
                  </a:lnTo>
                  <a:lnTo>
                    <a:pt x="167" y="209"/>
                  </a:lnTo>
                  <a:lnTo>
                    <a:pt x="146" y="228"/>
                  </a:lnTo>
                  <a:lnTo>
                    <a:pt x="121" y="240"/>
                  </a:lnTo>
                  <a:lnTo>
                    <a:pt x="93" y="244"/>
                  </a:lnTo>
                  <a:lnTo>
                    <a:pt x="62" y="240"/>
                  </a:lnTo>
                  <a:lnTo>
                    <a:pt x="37" y="228"/>
                  </a:lnTo>
                  <a:lnTo>
                    <a:pt x="16" y="209"/>
                  </a:lnTo>
                  <a:lnTo>
                    <a:pt x="4" y="184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 noEditPoints="1"/>
            </p:cNvSpPr>
            <p:nvPr userDrawn="1"/>
          </p:nvSpPr>
          <p:spPr bwMode="auto">
            <a:xfrm>
              <a:off x="12196763" y="-503238"/>
              <a:ext cx="269875" cy="381000"/>
            </a:xfrm>
            <a:custGeom>
              <a:avLst/>
              <a:gdLst>
                <a:gd name="T0" fmla="*/ 32 w 170"/>
                <a:gd name="T1" fmla="*/ 28 h 240"/>
                <a:gd name="T2" fmla="*/ 32 w 170"/>
                <a:gd name="T3" fmla="*/ 105 h 240"/>
                <a:gd name="T4" fmla="*/ 74 w 170"/>
                <a:gd name="T5" fmla="*/ 105 h 240"/>
                <a:gd name="T6" fmla="*/ 88 w 170"/>
                <a:gd name="T7" fmla="*/ 105 h 240"/>
                <a:gd name="T8" fmla="*/ 102 w 170"/>
                <a:gd name="T9" fmla="*/ 102 h 240"/>
                <a:gd name="T10" fmla="*/ 114 w 170"/>
                <a:gd name="T11" fmla="*/ 95 h 240"/>
                <a:gd name="T12" fmla="*/ 123 w 170"/>
                <a:gd name="T13" fmla="*/ 84 h 240"/>
                <a:gd name="T14" fmla="*/ 125 w 170"/>
                <a:gd name="T15" fmla="*/ 67 h 240"/>
                <a:gd name="T16" fmla="*/ 123 w 170"/>
                <a:gd name="T17" fmla="*/ 51 h 240"/>
                <a:gd name="T18" fmla="*/ 114 w 170"/>
                <a:gd name="T19" fmla="*/ 39 h 240"/>
                <a:gd name="T20" fmla="*/ 102 w 170"/>
                <a:gd name="T21" fmla="*/ 32 h 240"/>
                <a:gd name="T22" fmla="*/ 88 w 170"/>
                <a:gd name="T23" fmla="*/ 30 h 240"/>
                <a:gd name="T24" fmla="*/ 74 w 170"/>
                <a:gd name="T25" fmla="*/ 28 h 240"/>
                <a:gd name="T26" fmla="*/ 32 w 170"/>
                <a:gd name="T27" fmla="*/ 28 h 240"/>
                <a:gd name="T28" fmla="*/ 0 w 170"/>
                <a:gd name="T29" fmla="*/ 0 h 240"/>
                <a:gd name="T30" fmla="*/ 83 w 170"/>
                <a:gd name="T31" fmla="*/ 0 h 240"/>
                <a:gd name="T32" fmla="*/ 109 w 170"/>
                <a:gd name="T33" fmla="*/ 2 h 240"/>
                <a:gd name="T34" fmla="*/ 130 w 170"/>
                <a:gd name="T35" fmla="*/ 11 h 240"/>
                <a:gd name="T36" fmla="*/ 144 w 170"/>
                <a:gd name="T37" fmla="*/ 23 h 240"/>
                <a:gd name="T38" fmla="*/ 153 w 170"/>
                <a:gd name="T39" fmla="*/ 37 h 240"/>
                <a:gd name="T40" fmla="*/ 158 w 170"/>
                <a:gd name="T41" fmla="*/ 51 h 240"/>
                <a:gd name="T42" fmla="*/ 160 w 170"/>
                <a:gd name="T43" fmla="*/ 67 h 240"/>
                <a:gd name="T44" fmla="*/ 156 w 170"/>
                <a:gd name="T45" fmla="*/ 88 h 240"/>
                <a:gd name="T46" fmla="*/ 144 w 170"/>
                <a:gd name="T47" fmla="*/ 109 h 240"/>
                <a:gd name="T48" fmla="*/ 125 w 170"/>
                <a:gd name="T49" fmla="*/ 123 h 240"/>
                <a:gd name="T50" fmla="*/ 102 w 170"/>
                <a:gd name="T51" fmla="*/ 130 h 240"/>
                <a:gd name="T52" fmla="*/ 170 w 170"/>
                <a:gd name="T53" fmla="*/ 240 h 240"/>
                <a:gd name="T54" fmla="*/ 128 w 170"/>
                <a:gd name="T55" fmla="*/ 240 h 240"/>
                <a:gd name="T56" fmla="*/ 67 w 170"/>
                <a:gd name="T57" fmla="*/ 135 h 240"/>
                <a:gd name="T58" fmla="*/ 32 w 170"/>
                <a:gd name="T59" fmla="*/ 135 h 240"/>
                <a:gd name="T60" fmla="*/ 32 w 170"/>
                <a:gd name="T61" fmla="*/ 240 h 240"/>
                <a:gd name="T62" fmla="*/ 0 w 170"/>
                <a:gd name="T63" fmla="*/ 240 h 240"/>
                <a:gd name="T64" fmla="*/ 0 w 170"/>
                <a:gd name="T6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40">
                  <a:moveTo>
                    <a:pt x="32" y="28"/>
                  </a:moveTo>
                  <a:lnTo>
                    <a:pt x="32" y="105"/>
                  </a:lnTo>
                  <a:lnTo>
                    <a:pt x="74" y="105"/>
                  </a:lnTo>
                  <a:lnTo>
                    <a:pt x="88" y="105"/>
                  </a:lnTo>
                  <a:lnTo>
                    <a:pt x="102" y="102"/>
                  </a:lnTo>
                  <a:lnTo>
                    <a:pt x="114" y="95"/>
                  </a:lnTo>
                  <a:lnTo>
                    <a:pt x="123" y="84"/>
                  </a:lnTo>
                  <a:lnTo>
                    <a:pt x="125" y="67"/>
                  </a:lnTo>
                  <a:lnTo>
                    <a:pt x="123" y="51"/>
                  </a:lnTo>
                  <a:lnTo>
                    <a:pt x="114" y="39"/>
                  </a:lnTo>
                  <a:lnTo>
                    <a:pt x="102" y="32"/>
                  </a:lnTo>
                  <a:lnTo>
                    <a:pt x="88" y="30"/>
                  </a:lnTo>
                  <a:lnTo>
                    <a:pt x="74" y="28"/>
                  </a:lnTo>
                  <a:lnTo>
                    <a:pt x="32" y="28"/>
                  </a:lnTo>
                  <a:close/>
                  <a:moveTo>
                    <a:pt x="0" y="0"/>
                  </a:moveTo>
                  <a:lnTo>
                    <a:pt x="83" y="0"/>
                  </a:lnTo>
                  <a:lnTo>
                    <a:pt x="109" y="2"/>
                  </a:lnTo>
                  <a:lnTo>
                    <a:pt x="130" y="11"/>
                  </a:lnTo>
                  <a:lnTo>
                    <a:pt x="144" y="23"/>
                  </a:lnTo>
                  <a:lnTo>
                    <a:pt x="153" y="37"/>
                  </a:lnTo>
                  <a:lnTo>
                    <a:pt x="158" y="51"/>
                  </a:lnTo>
                  <a:lnTo>
                    <a:pt x="160" y="67"/>
                  </a:lnTo>
                  <a:lnTo>
                    <a:pt x="156" y="88"/>
                  </a:lnTo>
                  <a:lnTo>
                    <a:pt x="144" y="109"/>
                  </a:lnTo>
                  <a:lnTo>
                    <a:pt x="125" y="123"/>
                  </a:lnTo>
                  <a:lnTo>
                    <a:pt x="102" y="130"/>
                  </a:lnTo>
                  <a:lnTo>
                    <a:pt x="170" y="240"/>
                  </a:lnTo>
                  <a:lnTo>
                    <a:pt x="128" y="240"/>
                  </a:lnTo>
                  <a:lnTo>
                    <a:pt x="67" y="135"/>
                  </a:lnTo>
                  <a:lnTo>
                    <a:pt x="32" y="135"/>
                  </a:lnTo>
                  <a:lnTo>
                    <a:pt x="32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/>
            <p:cNvSpPr>
              <a:spLocks/>
            </p:cNvSpPr>
            <p:nvPr userDrawn="1"/>
          </p:nvSpPr>
          <p:spPr bwMode="auto">
            <a:xfrm>
              <a:off x="12520613" y="-503238"/>
              <a:ext cx="255588" cy="381000"/>
            </a:xfrm>
            <a:custGeom>
              <a:avLst/>
              <a:gdLst>
                <a:gd name="T0" fmla="*/ 0 w 161"/>
                <a:gd name="T1" fmla="*/ 0 h 240"/>
                <a:gd name="T2" fmla="*/ 156 w 161"/>
                <a:gd name="T3" fmla="*/ 0 h 240"/>
                <a:gd name="T4" fmla="*/ 156 w 161"/>
                <a:gd name="T5" fmla="*/ 30 h 240"/>
                <a:gd name="T6" fmla="*/ 33 w 161"/>
                <a:gd name="T7" fmla="*/ 30 h 240"/>
                <a:gd name="T8" fmla="*/ 33 w 161"/>
                <a:gd name="T9" fmla="*/ 102 h 240"/>
                <a:gd name="T10" fmla="*/ 147 w 161"/>
                <a:gd name="T11" fmla="*/ 102 h 240"/>
                <a:gd name="T12" fmla="*/ 147 w 161"/>
                <a:gd name="T13" fmla="*/ 133 h 240"/>
                <a:gd name="T14" fmla="*/ 33 w 161"/>
                <a:gd name="T15" fmla="*/ 133 h 240"/>
                <a:gd name="T16" fmla="*/ 33 w 161"/>
                <a:gd name="T17" fmla="*/ 209 h 240"/>
                <a:gd name="T18" fmla="*/ 161 w 161"/>
                <a:gd name="T19" fmla="*/ 209 h 240"/>
                <a:gd name="T20" fmla="*/ 161 w 161"/>
                <a:gd name="T21" fmla="*/ 240 h 240"/>
                <a:gd name="T22" fmla="*/ 0 w 161"/>
                <a:gd name="T23" fmla="*/ 240 h 240"/>
                <a:gd name="T24" fmla="*/ 0 w 161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240">
                  <a:moveTo>
                    <a:pt x="0" y="0"/>
                  </a:moveTo>
                  <a:lnTo>
                    <a:pt x="156" y="0"/>
                  </a:lnTo>
                  <a:lnTo>
                    <a:pt x="156" y="30"/>
                  </a:lnTo>
                  <a:lnTo>
                    <a:pt x="33" y="30"/>
                  </a:lnTo>
                  <a:lnTo>
                    <a:pt x="33" y="102"/>
                  </a:lnTo>
                  <a:lnTo>
                    <a:pt x="147" y="102"/>
                  </a:lnTo>
                  <a:lnTo>
                    <a:pt x="147" y="133"/>
                  </a:lnTo>
                  <a:lnTo>
                    <a:pt x="33" y="133"/>
                  </a:lnTo>
                  <a:lnTo>
                    <a:pt x="33" y="209"/>
                  </a:lnTo>
                  <a:lnTo>
                    <a:pt x="161" y="209"/>
                  </a:lnTo>
                  <a:lnTo>
                    <a:pt x="161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/>
            <p:cNvSpPr>
              <a:spLocks/>
            </p:cNvSpPr>
            <p:nvPr userDrawn="1"/>
          </p:nvSpPr>
          <p:spPr bwMode="auto">
            <a:xfrm>
              <a:off x="12976225" y="-511175"/>
              <a:ext cx="334963" cy="395288"/>
            </a:xfrm>
            <a:custGeom>
              <a:avLst/>
              <a:gdLst>
                <a:gd name="T0" fmla="*/ 123 w 211"/>
                <a:gd name="T1" fmla="*/ 0 h 249"/>
                <a:gd name="T2" fmla="*/ 156 w 211"/>
                <a:gd name="T3" fmla="*/ 2 h 249"/>
                <a:gd name="T4" fmla="*/ 184 w 211"/>
                <a:gd name="T5" fmla="*/ 16 h 249"/>
                <a:gd name="T6" fmla="*/ 207 w 211"/>
                <a:gd name="T7" fmla="*/ 37 h 249"/>
                <a:gd name="T8" fmla="*/ 181 w 211"/>
                <a:gd name="T9" fmla="*/ 56 h 249"/>
                <a:gd name="T10" fmla="*/ 165 w 211"/>
                <a:gd name="T11" fmla="*/ 42 h 249"/>
                <a:gd name="T12" fmla="*/ 144 w 211"/>
                <a:gd name="T13" fmla="*/ 33 h 249"/>
                <a:gd name="T14" fmla="*/ 123 w 211"/>
                <a:gd name="T15" fmla="*/ 30 h 249"/>
                <a:gd name="T16" fmla="*/ 93 w 211"/>
                <a:gd name="T17" fmla="*/ 35 h 249"/>
                <a:gd name="T18" fmla="*/ 67 w 211"/>
                <a:gd name="T19" fmla="*/ 49 h 249"/>
                <a:gd name="T20" fmla="*/ 49 w 211"/>
                <a:gd name="T21" fmla="*/ 70 h 249"/>
                <a:gd name="T22" fmla="*/ 37 w 211"/>
                <a:gd name="T23" fmla="*/ 96 h 249"/>
                <a:gd name="T24" fmla="*/ 35 w 211"/>
                <a:gd name="T25" fmla="*/ 126 h 249"/>
                <a:gd name="T26" fmla="*/ 37 w 211"/>
                <a:gd name="T27" fmla="*/ 156 h 249"/>
                <a:gd name="T28" fmla="*/ 49 w 211"/>
                <a:gd name="T29" fmla="*/ 182 h 249"/>
                <a:gd name="T30" fmla="*/ 67 w 211"/>
                <a:gd name="T31" fmla="*/ 200 h 249"/>
                <a:gd name="T32" fmla="*/ 93 w 211"/>
                <a:gd name="T33" fmla="*/ 214 h 249"/>
                <a:gd name="T34" fmla="*/ 123 w 211"/>
                <a:gd name="T35" fmla="*/ 219 h 249"/>
                <a:gd name="T36" fmla="*/ 149 w 211"/>
                <a:gd name="T37" fmla="*/ 217 h 249"/>
                <a:gd name="T38" fmla="*/ 170 w 211"/>
                <a:gd name="T39" fmla="*/ 205 h 249"/>
                <a:gd name="T40" fmla="*/ 186 w 211"/>
                <a:gd name="T41" fmla="*/ 189 h 249"/>
                <a:gd name="T42" fmla="*/ 211 w 211"/>
                <a:gd name="T43" fmla="*/ 207 h 249"/>
                <a:gd name="T44" fmla="*/ 205 w 211"/>
                <a:gd name="T45" fmla="*/ 217 h 249"/>
                <a:gd name="T46" fmla="*/ 193 w 211"/>
                <a:gd name="T47" fmla="*/ 228 h 249"/>
                <a:gd name="T48" fmla="*/ 174 w 211"/>
                <a:gd name="T49" fmla="*/ 238 h 249"/>
                <a:gd name="T50" fmla="*/ 151 w 211"/>
                <a:gd name="T51" fmla="*/ 247 h 249"/>
                <a:gd name="T52" fmla="*/ 121 w 211"/>
                <a:gd name="T53" fmla="*/ 249 h 249"/>
                <a:gd name="T54" fmla="*/ 86 w 211"/>
                <a:gd name="T55" fmla="*/ 245 h 249"/>
                <a:gd name="T56" fmla="*/ 56 w 211"/>
                <a:gd name="T57" fmla="*/ 231 h 249"/>
                <a:gd name="T58" fmla="*/ 32 w 211"/>
                <a:gd name="T59" fmla="*/ 212 h 249"/>
                <a:gd name="T60" fmla="*/ 14 w 211"/>
                <a:gd name="T61" fmla="*/ 186 h 249"/>
                <a:gd name="T62" fmla="*/ 2 w 211"/>
                <a:gd name="T63" fmla="*/ 156 h 249"/>
                <a:gd name="T64" fmla="*/ 0 w 211"/>
                <a:gd name="T65" fmla="*/ 126 h 249"/>
                <a:gd name="T66" fmla="*/ 4 w 211"/>
                <a:gd name="T67" fmla="*/ 84 h 249"/>
                <a:gd name="T68" fmla="*/ 21 w 211"/>
                <a:gd name="T69" fmla="*/ 49 h 249"/>
                <a:gd name="T70" fmla="*/ 49 w 211"/>
                <a:gd name="T71" fmla="*/ 23 h 249"/>
                <a:gd name="T72" fmla="*/ 83 w 211"/>
                <a:gd name="T73" fmla="*/ 5 h 249"/>
                <a:gd name="T74" fmla="*/ 123 w 211"/>
                <a:gd name="T7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1" h="249">
                  <a:moveTo>
                    <a:pt x="123" y="0"/>
                  </a:moveTo>
                  <a:lnTo>
                    <a:pt x="156" y="2"/>
                  </a:lnTo>
                  <a:lnTo>
                    <a:pt x="184" y="16"/>
                  </a:lnTo>
                  <a:lnTo>
                    <a:pt x="207" y="37"/>
                  </a:lnTo>
                  <a:lnTo>
                    <a:pt x="181" y="56"/>
                  </a:lnTo>
                  <a:lnTo>
                    <a:pt x="165" y="42"/>
                  </a:lnTo>
                  <a:lnTo>
                    <a:pt x="144" y="33"/>
                  </a:lnTo>
                  <a:lnTo>
                    <a:pt x="123" y="30"/>
                  </a:lnTo>
                  <a:lnTo>
                    <a:pt x="93" y="35"/>
                  </a:lnTo>
                  <a:lnTo>
                    <a:pt x="67" y="49"/>
                  </a:lnTo>
                  <a:lnTo>
                    <a:pt x="49" y="70"/>
                  </a:lnTo>
                  <a:lnTo>
                    <a:pt x="37" y="96"/>
                  </a:lnTo>
                  <a:lnTo>
                    <a:pt x="35" y="126"/>
                  </a:lnTo>
                  <a:lnTo>
                    <a:pt x="37" y="156"/>
                  </a:lnTo>
                  <a:lnTo>
                    <a:pt x="49" y="182"/>
                  </a:lnTo>
                  <a:lnTo>
                    <a:pt x="67" y="200"/>
                  </a:lnTo>
                  <a:lnTo>
                    <a:pt x="93" y="214"/>
                  </a:lnTo>
                  <a:lnTo>
                    <a:pt x="123" y="219"/>
                  </a:lnTo>
                  <a:lnTo>
                    <a:pt x="149" y="217"/>
                  </a:lnTo>
                  <a:lnTo>
                    <a:pt x="170" y="205"/>
                  </a:lnTo>
                  <a:lnTo>
                    <a:pt x="186" y="189"/>
                  </a:lnTo>
                  <a:lnTo>
                    <a:pt x="211" y="207"/>
                  </a:lnTo>
                  <a:lnTo>
                    <a:pt x="205" y="217"/>
                  </a:lnTo>
                  <a:lnTo>
                    <a:pt x="193" y="228"/>
                  </a:lnTo>
                  <a:lnTo>
                    <a:pt x="174" y="238"/>
                  </a:lnTo>
                  <a:lnTo>
                    <a:pt x="151" y="247"/>
                  </a:lnTo>
                  <a:lnTo>
                    <a:pt x="121" y="249"/>
                  </a:lnTo>
                  <a:lnTo>
                    <a:pt x="86" y="245"/>
                  </a:lnTo>
                  <a:lnTo>
                    <a:pt x="56" y="231"/>
                  </a:lnTo>
                  <a:lnTo>
                    <a:pt x="32" y="212"/>
                  </a:lnTo>
                  <a:lnTo>
                    <a:pt x="14" y="186"/>
                  </a:lnTo>
                  <a:lnTo>
                    <a:pt x="2" y="156"/>
                  </a:lnTo>
                  <a:lnTo>
                    <a:pt x="0" y="126"/>
                  </a:lnTo>
                  <a:lnTo>
                    <a:pt x="4" y="84"/>
                  </a:lnTo>
                  <a:lnTo>
                    <a:pt x="21" y="49"/>
                  </a:lnTo>
                  <a:lnTo>
                    <a:pt x="49" y="23"/>
                  </a:lnTo>
                  <a:lnTo>
                    <a:pt x="83" y="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/>
            <p:cNvSpPr>
              <a:spLocks noEditPoints="1"/>
            </p:cNvSpPr>
            <p:nvPr userDrawn="1"/>
          </p:nvSpPr>
          <p:spPr bwMode="auto">
            <a:xfrm>
              <a:off x="13341350" y="-511175"/>
              <a:ext cx="395288" cy="395288"/>
            </a:xfrm>
            <a:custGeom>
              <a:avLst/>
              <a:gdLst>
                <a:gd name="T0" fmla="*/ 123 w 249"/>
                <a:gd name="T1" fmla="*/ 30 h 249"/>
                <a:gd name="T2" fmla="*/ 93 w 249"/>
                <a:gd name="T3" fmla="*/ 35 h 249"/>
                <a:gd name="T4" fmla="*/ 70 w 249"/>
                <a:gd name="T5" fmla="*/ 49 h 249"/>
                <a:gd name="T6" fmla="*/ 49 w 249"/>
                <a:gd name="T7" fmla="*/ 68 h 249"/>
                <a:gd name="T8" fmla="*/ 37 w 249"/>
                <a:gd name="T9" fmla="*/ 96 h 249"/>
                <a:gd name="T10" fmla="*/ 35 w 249"/>
                <a:gd name="T11" fmla="*/ 124 h 249"/>
                <a:gd name="T12" fmla="*/ 37 w 249"/>
                <a:gd name="T13" fmla="*/ 154 h 249"/>
                <a:gd name="T14" fmla="*/ 49 w 249"/>
                <a:gd name="T15" fmla="*/ 182 h 249"/>
                <a:gd name="T16" fmla="*/ 70 w 249"/>
                <a:gd name="T17" fmla="*/ 200 h 249"/>
                <a:gd name="T18" fmla="*/ 93 w 249"/>
                <a:gd name="T19" fmla="*/ 214 h 249"/>
                <a:gd name="T20" fmla="*/ 123 w 249"/>
                <a:gd name="T21" fmla="*/ 219 h 249"/>
                <a:gd name="T22" fmla="*/ 154 w 249"/>
                <a:gd name="T23" fmla="*/ 214 h 249"/>
                <a:gd name="T24" fmla="*/ 179 w 249"/>
                <a:gd name="T25" fmla="*/ 200 h 249"/>
                <a:gd name="T26" fmla="*/ 198 w 249"/>
                <a:gd name="T27" fmla="*/ 182 h 249"/>
                <a:gd name="T28" fmla="*/ 210 w 249"/>
                <a:gd name="T29" fmla="*/ 154 h 249"/>
                <a:gd name="T30" fmla="*/ 214 w 249"/>
                <a:gd name="T31" fmla="*/ 124 h 249"/>
                <a:gd name="T32" fmla="*/ 210 w 249"/>
                <a:gd name="T33" fmla="*/ 96 h 249"/>
                <a:gd name="T34" fmla="*/ 198 w 249"/>
                <a:gd name="T35" fmla="*/ 68 h 249"/>
                <a:gd name="T36" fmla="*/ 179 w 249"/>
                <a:gd name="T37" fmla="*/ 49 h 249"/>
                <a:gd name="T38" fmla="*/ 154 w 249"/>
                <a:gd name="T39" fmla="*/ 35 h 249"/>
                <a:gd name="T40" fmla="*/ 123 w 249"/>
                <a:gd name="T41" fmla="*/ 30 h 249"/>
                <a:gd name="T42" fmla="*/ 123 w 249"/>
                <a:gd name="T43" fmla="*/ 0 h 249"/>
                <a:gd name="T44" fmla="*/ 165 w 249"/>
                <a:gd name="T45" fmla="*/ 5 h 249"/>
                <a:gd name="T46" fmla="*/ 200 w 249"/>
                <a:gd name="T47" fmla="*/ 23 h 249"/>
                <a:gd name="T48" fmla="*/ 226 w 249"/>
                <a:gd name="T49" fmla="*/ 49 h 249"/>
                <a:gd name="T50" fmla="*/ 242 w 249"/>
                <a:gd name="T51" fmla="*/ 84 h 249"/>
                <a:gd name="T52" fmla="*/ 249 w 249"/>
                <a:gd name="T53" fmla="*/ 124 h 249"/>
                <a:gd name="T54" fmla="*/ 242 w 249"/>
                <a:gd name="T55" fmla="*/ 165 h 249"/>
                <a:gd name="T56" fmla="*/ 226 w 249"/>
                <a:gd name="T57" fmla="*/ 200 h 249"/>
                <a:gd name="T58" fmla="*/ 200 w 249"/>
                <a:gd name="T59" fmla="*/ 226 h 249"/>
                <a:gd name="T60" fmla="*/ 165 w 249"/>
                <a:gd name="T61" fmla="*/ 245 h 249"/>
                <a:gd name="T62" fmla="*/ 123 w 249"/>
                <a:gd name="T63" fmla="*/ 249 h 249"/>
                <a:gd name="T64" fmla="*/ 84 w 249"/>
                <a:gd name="T65" fmla="*/ 245 h 249"/>
                <a:gd name="T66" fmla="*/ 49 w 249"/>
                <a:gd name="T67" fmla="*/ 226 h 249"/>
                <a:gd name="T68" fmla="*/ 23 w 249"/>
                <a:gd name="T69" fmla="*/ 200 h 249"/>
                <a:gd name="T70" fmla="*/ 5 w 249"/>
                <a:gd name="T71" fmla="*/ 165 h 249"/>
                <a:gd name="T72" fmla="*/ 0 w 249"/>
                <a:gd name="T73" fmla="*/ 124 h 249"/>
                <a:gd name="T74" fmla="*/ 5 w 249"/>
                <a:gd name="T75" fmla="*/ 84 h 249"/>
                <a:gd name="T76" fmla="*/ 23 w 249"/>
                <a:gd name="T77" fmla="*/ 49 h 249"/>
                <a:gd name="T78" fmla="*/ 49 w 249"/>
                <a:gd name="T79" fmla="*/ 23 h 249"/>
                <a:gd name="T80" fmla="*/ 84 w 249"/>
                <a:gd name="T81" fmla="*/ 5 h 249"/>
                <a:gd name="T82" fmla="*/ 123 w 249"/>
                <a:gd name="T83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" h="249">
                  <a:moveTo>
                    <a:pt x="123" y="30"/>
                  </a:moveTo>
                  <a:lnTo>
                    <a:pt x="93" y="35"/>
                  </a:lnTo>
                  <a:lnTo>
                    <a:pt x="70" y="49"/>
                  </a:lnTo>
                  <a:lnTo>
                    <a:pt x="49" y="68"/>
                  </a:lnTo>
                  <a:lnTo>
                    <a:pt x="37" y="96"/>
                  </a:lnTo>
                  <a:lnTo>
                    <a:pt x="35" y="124"/>
                  </a:lnTo>
                  <a:lnTo>
                    <a:pt x="37" y="154"/>
                  </a:lnTo>
                  <a:lnTo>
                    <a:pt x="49" y="182"/>
                  </a:lnTo>
                  <a:lnTo>
                    <a:pt x="70" y="200"/>
                  </a:lnTo>
                  <a:lnTo>
                    <a:pt x="93" y="214"/>
                  </a:lnTo>
                  <a:lnTo>
                    <a:pt x="123" y="219"/>
                  </a:lnTo>
                  <a:lnTo>
                    <a:pt x="154" y="214"/>
                  </a:lnTo>
                  <a:lnTo>
                    <a:pt x="179" y="200"/>
                  </a:lnTo>
                  <a:lnTo>
                    <a:pt x="198" y="182"/>
                  </a:lnTo>
                  <a:lnTo>
                    <a:pt x="210" y="154"/>
                  </a:lnTo>
                  <a:lnTo>
                    <a:pt x="214" y="124"/>
                  </a:lnTo>
                  <a:lnTo>
                    <a:pt x="210" y="96"/>
                  </a:lnTo>
                  <a:lnTo>
                    <a:pt x="198" y="68"/>
                  </a:lnTo>
                  <a:lnTo>
                    <a:pt x="179" y="49"/>
                  </a:lnTo>
                  <a:lnTo>
                    <a:pt x="154" y="35"/>
                  </a:lnTo>
                  <a:lnTo>
                    <a:pt x="123" y="30"/>
                  </a:lnTo>
                  <a:close/>
                  <a:moveTo>
                    <a:pt x="123" y="0"/>
                  </a:moveTo>
                  <a:lnTo>
                    <a:pt x="165" y="5"/>
                  </a:lnTo>
                  <a:lnTo>
                    <a:pt x="200" y="23"/>
                  </a:lnTo>
                  <a:lnTo>
                    <a:pt x="226" y="49"/>
                  </a:lnTo>
                  <a:lnTo>
                    <a:pt x="242" y="84"/>
                  </a:lnTo>
                  <a:lnTo>
                    <a:pt x="249" y="124"/>
                  </a:lnTo>
                  <a:lnTo>
                    <a:pt x="242" y="165"/>
                  </a:lnTo>
                  <a:lnTo>
                    <a:pt x="226" y="200"/>
                  </a:lnTo>
                  <a:lnTo>
                    <a:pt x="200" y="226"/>
                  </a:lnTo>
                  <a:lnTo>
                    <a:pt x="165" y="245"/>
                  </a:lnTo>
                  <a:lnTo>
                    <a:pt x="123" y="249"/>
                  </a:lnTo>
                  <a:lnTo>
                    <a:pt x="84" y="245"/>
                  </a:lnTo>
                  <a:lnTo>
                    <a:pt x="49" y="226"/>
                  </a:lnTo>
                  <a:lnTo>
                    <a:pt x="23" y="200"/>
                  </a:lnTo>
                  <a:lnTo>
                    <a:pt x="5" y="165"/>
                  </a:lnTo>
                  <a:lnTo>
                    <a:pt x="0" y="124"/>
                  </a:lnTo>
                  <a:lnTo>
                    <a:pt x="5" y="84"/>
                  </a:lnTo>
                  <a:lnTo>
                    <a:pt x="23" y="49"/>
                  </a:lnTo>
                  <a:lnTo>
                    <a:pt x="49" y="23"/>
                  </a:lnTo>
                  <a:lnTo>
                    <a:pt x="84" y="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/>
            <p:cNvSpPr>
              <a:spLocks/>
            </p:cNvSpPr>
            <p:nvPr userDrawn="1"/>
          </p:nvSpPr>
          <p:spPr bwMode="auto">
            <a:xfrm>
              <a:off x="13811250" y="-503238"/>
              <a:ext cx="328613" cy="381000"/>
            </a:xfrm>
            <a:custGeom>
              <a:avLst/>
              <a:gdLst>
                <a:gd name="T0" fmla="*/ 0 w 207"/>
                <a:gd name="T1" fmla="*/ 0 h 240"/>
                <a:gd name="T2" fmla="*/ 42 w 207"/>
                <a:gd name="T3" fmla="*/ 0 h 240"/>
                <a:gd name="T4" fmla="*/ 172 w 207"/>
                <a:gd name="T5" fmla="*/ 198 h 240"/>
                <a:gd name="T6" fmla="*/ 174 w 207"/>
                <a:gd name="T7" fmla="*/ 198 h 240"/>
                <a:gd name="T8" fmla="*/ 174 w 207"/>
                <a:gd name="T9" fmla="*/ 0 h 240"/>
                <a:gd name="T10" fmla="*/ 207 w 207"/>
                <a:gd name="T11" fmla="*/ 0 h 240"/>
                <a:gd name="T12" fmla="*/ 207 w 207"/>
                <a:gd name="T13" fmla="*/ 240 h 240"/>
                <a:gd name="T14" fmla="*/ 165 w 207"/>
                <a:gd name="T15" fmla="*/ 240 h 240"/>
                <a:gd name="T16" fmla="*/ 32 w 207"/>
                <a:gd name="T17" fmla="*/ 42 h 240"/>
                <a:gd name="T18" fmla="*/ 32 w 207"/>
                <a:gd name="T19" fmla="*/ 42 h 240"/>
                <a:gd name="T20" fmla="*/ 32 w 207"/>
                <a:gd name="T21" fmla="*/ 240 h 240"/>
                <a:gd name="T22" fmla="*/ 0 w 207"/>
                <a:gd name="T23" fmla="*/ 240 h 240"/>
                <a:gd name="T24" fmla="*/ 0 w 207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7" h="240">
                  <a:moveTo>
                    <a:pt x="0" y="0"/>
                  </a:moveTo>
                  <a:lnTo>
                    <a:pt x="42" y="0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0"/>
                  </a:lnTo>
                  <a:lnTo>
                    <a:pt x="207" y="0"/>
                  </a:lnTo>
                  <a:lnTo>
                    <a:pt x="207" y="240"/>
                  </a:lnTo>
                  <a:lnTo>
                    <a:pt x="165" y="240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/>
            <p:cNvSpPr>
              <a:spLocks/>
            </p:cNvSpPr>
            <p:nvPr userDrawn="1"/>
          </p:nvSpPr>
          <p:spPr bwMode="auto">
            <a:xfrm>
              <a:off x="14224000" y="-503238"/>
              <a:ext cx="328613" cy="381000"/>
            </a:xfrm>
            <a:custGeom>
              <a:avLst/>
              <a:gdLst>
                <a:gd name="T0" fmla="*/ 0 w 207"/>
                <a:gd name="T1" fmla="*/ 0 h 240"/>
                <a:gd name="T2" fmla="*/ 42 w 207"/>
                <a:gd name="T3" fmla="*/ 0 h 240"/>
                <a:gd name="T4" fmla="*/ 175 w 207"/>
                <a:gd name="T5" fmla="*/ 198 h 240"/>
                <a:gd name="T6" fmla="*/ 175 w 207"/>
                <a:gd name="T7" fmla="*/ 198 h 240"/>
                <a:gd name="T8" fmla="*/ 175 w 207"/>
                <a:gd name="T9" fmla="*/ 0 h 240"/>
                <a:gd name="T10" fmla="*/ 207 w 207"/>
                <a:gd name="T11" fmla="*/ 0 h 240"/>
                <a:gd name="T12" fmla="*/ 207 w 207"/>
                <a:gd name="T13" fmla="*/ 240 h 240"/>
                <a:gd name="T14" fmla="*/ 166 w 207"/>
                <a:gd name="T15" fmla="*/ 240 h 240"/>
                <a:gd name="T16" fmla="*/ 33 w 207"/>
                <a:gd name="T17" fmla="*/ 42 h 240"/>
                <a:gd name="T18" fmla="*/ 33 w 207"/>
                <a:gd name="T19" fmla="*/ 42 h 240"/>
                <a:gd name="T20" fmla="*/ 33 w 207"/>
                <a:gd name="T21" fmla="*/ 240 h 240"/>
                <a:gd name="T22" fmla="*/ 0 w 207"/>
                <a:gd name="T23" fmla="*/ 240 h 240"/>
                <a:gd name="T24" fmla="*/ 0 w 207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7" h="240">
                  <a:moveTo>
                    <a:pt x="0" y="0"/>
                  </a:moveTo>
                  <a:lnTo>
                    <a:pt x="42" y="0"/>
                  </a:lnTo>
                  <a:lnTo>
                    <a:pt x="175" y="198"/>
                  </a:lnTo>
                  <a:lnTo>
                    <a:pt x="175" y="198"/>
                  </a:lnTo>
                  <a:lnTo>
                    <a:pt x="175" y="0"/>
                  </a:lnTo>
                  <a:lnTo>
                    <a:pt x="207" y="0"/>
                  </a:lnTo>
                  <a:lnTo>
                    <a:pt x="207" y="240"/>
                  </a:lnTo>
                  <a:lnTo>
                    <a:pt x="166" y="240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14652625" y="-503238"/>
              <a:ext cx="252413" cy="381000"/>
            </a:xfrm>
            <a:custGeom>
              <a:avLst/>
              <a:gdLst>
                <a:gd name="T0" fmla="*/ 0 w 159"/>
                <a:gd name="T1" fmla="*/ 0 h 240"/>
                <a:gd name="T2" fmla="*/ 154 w 159"/>
                <a:gd name="T3" fmla="*/ 0 h 240"/>
                <a:gd name="T4" fmla="*/ 154 w 159"/>
                <a:gd name="T5" fmla="*/ 30 h 240"/>
                <a:gd name="T6" fmla="*/ 31 w 159"/>
                <a:gd name="T7" fmla="*/ 30 h 240"/>
                <a:gd name="T8" fmla="*/ 31 w 159"/>
                <a:gd name="T9" fmla="*/ 102 h 240"/>
                <a:gd name="T10" fmla="*/ 145 w 159"/>
                <a:gd name="T11" fmla="*/ 102 h 240"/>
                <a:gd name="T12" fmla="*/ 145 w 159"/>
                <a:gd name="T13" fmla="*/ 133 h 240"/>
                <a:gd name="T14" fmla="*/ 31 w 159"/>
                <a:gd name="T15" fmla="*/ 133 h 240"/>
                <a:gd name="T16" fmla="*/ 31 w 159"/>
                <a:gd name="T17" fmla="*/ 209 h 240"/>
                <a:gd name="T18" fmla="*/ 159 w 159"/>
                <a:gd name="T19" fmla="*/ 209 h 240"/>
                <a:gd name="T20" fmla="*/ 159 w 159"/>
                <a:gd name="T21" fmla="*/ 240 h 240"/>
                <a:gd name="T22" fmla="*/ 0 w 159"/>
                <a:gd name="T23" fmla="*/ 240 h 240"/>
                <a:gd name="T24" fmla="*/ 0 w 159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240">
                  <a:moveTo>
                    <a:pt x="0" y="0"/>
                  </a:moveTo>
                  <a:lnTo>
                    <a:pt x="154" y="0"/>
                  </a:lnTo>
                  <a:lnTo>
                    <a:pt x="154" y="30"/>
                  </a:lnTo>
                  <a:lnTo>
                    <a:pt x="31" y="30"/>
                  </a:lnTo>
                  <a:lnTo>
                    <a:pt x="31" y="102"/>
                  </a:lnTo>
                  <a:lnTo>
                    <a:pt x="145" y="102"/>
                  </a:lnTo>
                  <a:lnTo>
                    <a:pt x="145" y="133"/>
                  </a:lnTo>
                  <a:lnTo>
                    <a:pt x="31" y="133"/>
                  </a:lnTo>
                  <a:lnTo>
                    <a:pt x="31" y="209"/>
                  </a:lnTo>
                  <a:lnTo>
                    <a:pt x="159" y="209"/>
                  </a:lnTo>
                  <a:lnTo>
                    <a:pt x="159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14955838" y="-511175"/>
              <a:ext cx="336550" cy="395288"/>
            </a:xfrm>
            <a:custGeom>
              <a:avLst/>
              <a:gdLst>
                <a:gd name="T0" fmla="*/ 123 w 212"/>
                <a:gd name="T1" fmla="*/ 0 h 249"/>
                <a:gd name="T2" fmla="*/ 156 w 212"/>
                <a:gd name="T3" fmla="*/ 2 h 249"/>
                <a:gd name="T4" fmla="*/ 184 w 212"/>
                <a:gd name="T5" fmla="*/ 16 h 249"/>
                <a:gd name="T6" fmla="*/ 207 w 212"/>
                <a:gd name="T7" fmla="*/ 37 h 249"/>
                <a:gd name="T8" fmla="*/ 179 w 212"/>
                <a:gd name="T9" fmla="*/ 56 h 249"/>
                <a:gd name="T10" fmla="*/ 165 w 212"/>
                <a:gd name="T11" fmla="*/ 42 h 249"/>
                <a:gd name="T12" fmla="*/ 144 w 212"/>
                <a:gd name="T13" fmla="*/ 33 h 249"/>
                <a:gd name="T14" fmla="*/ 123 w 212"/>
                <a:gd name="T15" fmla="*/ 30 h 249"/>
                <a:gd name="T16" fmla="*/ 93 w 212"/>
                <a:gd name="T17" fmla="*/ 35 h 249"/>
                <a:gd name="T18" fmla="*/ 68 w 212"/>
                <a:gd name="T19" fmla="*/ 49 h 249"/>
                <a:gd name="T20" fmla="*/ 49 w 212"/>
                <a:gd name="T21" fmla="*/ 70 h 249"/>
                <a:gd name="T22" fmla="*/ 37 w 212"/>
                <a:gd name="T23" fmla="*/ 96 h 249"/>
                <a:gd name="T24" fmla="*/ 33 w 212"/>
                <a:gd name="T25" fmla="*/ 126 h 249"/>
                <a:gd name="T26" fmla="*/ 37 w 212"/>
                <a:gd name="T27" fmla="*/ 156 h 249"/>
                <a:gd name="T28" fmla="*/ 49 w 212"/>
                <a:gd name="T29" fmla="*/ 182 h 249"/>
                <a:gd name="T30" fmla="*/ 68 w 212"/>
                <a:gd name="T31" fmla="*/ 200 h 249"/>
                <a:gd name="T32" fmla="*/ 93 w 212"/>
                <a:gd name="T33" fmla="*/ 214 h 249"/>
                <a:gd name="T34" fmla="*/ 123 w 212"/>
                <a:gd name="T35" fmla="*/ 219 h 249"/>
                <a:gd name="T36" fmla="*/ 147 w 212"/>
                <a:gd name="T37" fmla="*/ 217 h 249"/>
                <a:gd name="T38" fmla="*/ 168 w 212"/>
                <a:gd name="T39" fmla="*/ 205 h 249"/>
                <a:gd name="T40" fmla="*/ 184 w 212"/>
                <a:gd name="T41" fmla="*/ 189 h 249"/>
                <a:gd name="T42" fmla="*/ 212 w 212"/>
                <a:gd name="T43" fmla="*/ 207 h 249"/>
                <a:gd name="T44" fmla="*/ 205 w 212"/>
                <a:gd name="T45" fmla="*/ 217 h 249"/>
                <a:gd name="T46" fmla="*/ 193 w 212"/>
                <a:gd name="T47" fmla="*/ 228 h 249"/>
                <a:gd name="T48" fmla="*/ 175 w 212"/>
                <a:gd name="T49" fmla="*/ 238 h 249"/>
                <a:gd name="T50" fmla="*/ 151 w 212"/>
                <a:gd name="T51" fmla="*/ 247 h 249"/>
                <a:gd name="T52" fmla="*/ 121 w 212"/>
                <a:gd name="T53" fmla="*/ 249 h 249"/>
                <a:gd name="T54" fmla="*/ 86 w 212"/>
                <a:gd name="T55" fmla="*/ 245 h 249"/>
                <a:gd name="T56" fmla="*/ 56 w 212"/>
                <a:gd name="T57" fmla="*/ 231 h 249"/>
                <a:gd name="T58" fmla="*/ 33 w 212"/>
                <a:gd name="T59" fmla="*/ 212 h 249"/>
                <a:gd name="T60" fmla="*/ 14 w 212"/>
                <a:gd name="T61" fmla="*/ 186 h 249"/>
                <a:gd name="T62" fmla="*/ 2 w 212"/>
                <a:gd name="T63" fmla="*/ 156 h 249"/>
                <a:gd name="T64" fmla="*/ 0 w 212"/>
                <a:gd name="T65" fmla="*/ 126 h 249"/>
                <a:gd name="T66" fmla="*/ 5 w 212"/>
                <a:gd name="T67" fmla="*/ 84 h 249"/>
                <a:gd name="T68" fmla="*/ 21 w 212"/>
                <a:gd name="T69" fmla="*/ 49 h 249"/>
                <a:gd name="T70" fmla="*/ 49 w 212"/>
                <a:gd name="T71" fmla="*/ 23 h 249"/>
                <a:gd name="T72" fmla="*/ 82 w 212"/>
                <a:gd name="T73" fmla="*/ 5 h 249"/>
                <a:gd name="T74" fmla="*/ 123 w 212"/>
                <a:gd name="T7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249">
                  <a:moveTo>
                    <a:pt x="123" y="0"/>
                  </a:moveTo>
                  <a:lnTo>
                    <a:pt x="156" y="2"/>
                  </a:lnTo>
                  <a:lnTo>
                    <a:pt x="184" y="16"/>
                  </a:lnTo>
                  <a:lnTo>
                    <a:pt x="207" y="37"/>
                  </a:lnTo>
                  <a:lnTo>
                    <a:pt x="179" y="56"/>
                  </a:lnTo>
                  <a:lnTo>
                    <a:pt x="165" y="42"/>
                  </a:lnTo>
                  <a:lnTo>
                    <a:pt x="144" y="33"/>
                  </a:lnTo>
                  <a:lnTo>
                    <a:pt x="123" y="30"/>
                  </a:lnTo>
                  <a:lnTo>
                    <a:pt x="93" y="35"/>
                  </a:lnTo>
                  <a:lnTo>
                    <a:pt x="68" y="49"/>
                  </a:lnTo>
                  <a:lnTo>
                    <a:pt x="49" y="70"/>
                  </a:lnTo>
                  <a:lnTo>
                    <a:pt x="37" y="96"/>
                  </a:lnTo>
                  <a:lnTo>
                    <a:pt x="33" y="126"/>
                  </a:lnTo>
                  <a:lnTo>
                    <a:pt x="37" y="156"/>
                  </a:lnTo>
                  <a:lnTo>
                    <a:pt x="49" y="182"/>
                  </a:lnTo>
                  <a:lnTo>
                    <a:pt x="68" y="200"/>
                  </a:lnTo>
                  <a:lnTo>
                    <a:pt x="93" y="214"/>
                  </a:lnTo>
                  <a:lnTo>
                    <a:pt x="123" y="219"/>
                  </a:lnTo>
                  <a:lnTo>
                    <a:pt x="147" y="217"/>
                  </a:lnTo>
                  <a:lnTo>
                    <a:pt x="168" y="205"/>
                  </a:lnTo>
                  <a:lnTo>
                    <a:pt x="184" y="189"/>
                  </a:lnTo>
                  <a:lnTo>
                    <a:pt x="212" y="207"/>
                  </a:lnTo>
                  <a:lnTo>
                    <a:pt x="205" y="217"/>
                  </a:lnTo>
                  <a:lnTo>
                    <a:pt x="193" y="228"/>
                  </a:lnTo>
                  <a:lnTo>
                    <a:pt x="175" y="238"/>
                  </a:lnTo>
                  <a:lnTo>
                    <a:pt x="151" y="247"/>
                  </a:lnTo>
                  <a:lnTo>
                    <a:pt x="121" y="249"/>
                  </a:lnTo>
                  <a:lnTo>
                    <a:pt x="86" y="245"/>
                  </a:lnTo>
                  <a:lnTo>
                    <a:pt x="56" y="231"/>
                  </a:lnTo>
                  <a:lnTo>
                    <a:pt x="33" y="212"/>
                  </a:lnTo>
                  <a:lnTo>
                    <a:pt x="14" y="186"/>
                  </a:lnTo>
                  <a:lnTo>
                    <a:pt x="2" y="156"/>
                  </a:lnTo>
                  <a:lnTo>
                    <a:pt x="0" y="126"/>
                  </a:lnTo>
                  <a:lnTo>
                    <a:pt x="5" y="84"/>
                  </a:lnTo>
                  <a:lnTo>
                    <a:pt x="21" y="49"/>
                  </a:lnTo>
                  <a:lnTo>
                    <a:pt x="49" y="23"/>
                  </a:lnTo>
                  <a:lnTo>
                    <a:pt x="82" y="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15311438" y="-503238"/>
              <a:ext cx="295275" cy="381000"/>
            </a:xfrm>
            <a:custGeom>
              <a:avLst/>
              <a:gdLst>
                <a:gd name="T0" fmla="*/ 0 w 186"/>
                <a:gd name="T1" fmla="*/ 0 h 240"/>
                <a:gd name="T2" fmla="*/ 186 w 186"/>
                <a:gd name="T3" fmla="*/ 0 h 240"/>
                <a:gd name="T4" fmla="*/ 186 w 186"/>
                <a:gd name="T5" fmla="*/ 30 h 240"/>
                <a:gd name="T6" fmla="*/ 109 w 186"/>
                <a:gd name="T7" fmla="*/ 30 h 240"/>
                <a:gd name="T8" fmla="*/ 109 w 186"/>
                <a:gd name="T9" fmla="*/ 240 h 240"/>
                <a:gd name="T10" fmla="*/ 76 w 186"/>
                <a:gd name="T11" fmla="*/ 240 h 240"/>
                <a:gd name="T12" fmla="*/ 76 w 186"/>
                <a:gd name="T13" fmla="*/ 30 h 240"/>
                <a:gd name="T14" fmla="*/ 0 w 186"/>
                <a:gd name="T15" fmla="*/ 30 h 240"/>
                <a:gd name="T16" fmla="*/ 0 w 186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240">
                  <a:moveTo>
                    <a:pt x="0" y="0"/>
                  </a:moveTo>
                  <a:lnTo>
                    <a:pt x="186" y="0"/>
                  </a:lnTo>
                  <a:lnTo>
                    <a:pt x="186" y="30"/>
                  </a:lnTo>
                  <a:lnTo>
                    <a:pt x="109" y="30"/>
                  </a:lnTo>
                  <a:lnTo>
                    <a:pt x="109" y="240"/>
                  </a:lnTo>
                  <a:lnTo>
                    <a:pt x="76" y="240"/>
                  </a:lnTo>
                  <a:lnTo>
                    <a:pt x="76" y="30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7"/>
            <p:cNvSpPr>
              <a:spLocks noChangeArrowheads="1"/>
            </p:cNvSpPr>
            <p:nvPr userDrawn="1"/>
          </p:nvSpPr>
          <p:spPr bwMode="auto">
            <a:xfrm>
              <a:off x="15662275" y="-503238"/>
              <a:ext cx="50800" cy="381000"/>
            </a:xfrm>
            <a:prstGeom prst="rect">
              <a:avLst/>
            </a:prstGeom>
            <a:solidFill>
              <a:srgbClr val="00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8"/>
            <p:cNvSpPr>
              <a:spLocks noEditPoints="1"/>
            </p:cNvSpPr>
            <p:nvPr userDrawn="1"/>
          </p:nvSpPr>
          <p:spPr bwMode="auto">
            <a:xfrm>
              <a:off x="15776575" y="-511175"/>
              <a:ext cx="395288" cy="395288"/>
            </a:xfrm>
            <a:custGeom>
              <a:avLst/>
              <a:gdLst>
                <a:gd name="T0" fmla="*/ 125 w 249"/>
                <a:gd name="T1" fmla="*/ 30 h 249"/>
                <a:gd name="T2" fmla="*/ 95 w 249"/>
                <a:gd name="T3" fmla="*/ 35 h 249"/>
                <a:gd name="T4" fmla="*/ 70 w 249"/>
                <a:gd name="T5" fmla="*/ 49 h 249"/>
                <a:gd name="T6" fmla="*/ 51 w 249"/>
                <a:gd name="T7" fmla="*/ 68 h 249"/>
                <a:gd name="T8" fmla="*/ 39 w 249"/>
                <a:gd name="T9" fmla="*/ 96 h 249"/>
                <a:gd name="T10" fmla="*/ 35 w 249"/>
                <a:gd name="T11" fmla="*/ 124 h 249"/>
                <a:gd name="T12" fmla="*/ 39 w 249"/>
                <a:gd name="T13" fmla="*/ 154 h 249"/>
                <a:gd name="T14" fmla="*/ 51 w 249"/>
                <a:gd name="T15" fmla="*/ 182 h 249"/>
                <a:gd name="T16" fmla="*/ 70 w 249"/>
                <a:gd name="T17" fmla="*/ 200 h 249"/>
                <a:gd name="T18" fmla="*/ 95 w 249"/>
                <a:gd name="T19" fmla="*/ 214 h 249"/>
                <a:gd name="T20" fmla="*/ 125 w 249"/>
                <a:gd name="T21" fmla="*/ 219 h 249"/>
                <a:gd name="T22" fmla="*/ 156 w 249"/>
                <a:gd name="T23" fmla="*/ 214 h 249"/>
                <a:gd name="T24" fmla="*/ 179 w 249"/>
                <a:gd name="T25" fmla="*/ 200 h 249"/>
                <a:gd name="T26" fmla="*/ 198 w 249"/>
                <a:gd name="T27" fmla="*/ 182 h 249"/>
                <a:gd name="T28" fmla="*/ 212 w 249"/>
                <a:gd name="T29" fmla="*/ 154 h 249"/>
                <a:gd name="T30" fmla="*/ 214 w 249"/>
                <a:gd name="T31" fmla="*/ 124 h 249"/>
                <a:gd name="T32" fmla="*/ 212 w 249"/>
                <a:gd name="T33" fmla="*/ 96 h 249"/>
                <a:gd name="T34" fmla="*/ 198 w 249"/>
                <a:gd name="T35" fmla="*/ 68 h 249"/>
                <a:gd name="T36" fmla="*/ 179 w 249"/>
                <a:gd name="T37" fmla="*/ 49 h 249"/>
                <a:gd name="T38" fmla="*/ 156 w 249"/>
                <a:gd name="T39" fmla="*/ 35 h 249"/>
                <a:gd name="T40" fmla="*/ 125 w 249"/>
                <a:gd name="T41" fmla="*/ 30 h 249"/>
                <a:gd name="T42" fmla="*/ 125 w 249"/>
                <a:gd name="T43" fmla="*/ 0 h 249"/>
                <a:gd name="T44" fmla="*/ 165 w 249"/>
                <a:gd name="T45" fmla="*/ 5 h 249"/>
                <a:gd name="T46" fmla="*/ 200 w 249"/>
                <a:gd name="T47" fmla="*/ 23 h 249"/>
                <a:gd name="T48" fmla="*/ 226 w 249"/>
                <a:gd name="T49" fmla="*/ 49 h 249"/>
                <a:gd name="T50" fmla="*/ 244 w 249"/>
                <a:gd name="T51" fmla="*/ 84 h 249"/>
                <a:gd name="T52" fmla="*/ 249 w 249"/>
                <a:gd name="T53" fmla="*/ 124 h 249"/>
                <a:gd name="T54" fmla="*/ 244 w 249"/>
                <a:gd name="T55" fmla="*/ 165 h 249"/>
                <a:gd name="T56" fmla="*/ 226 w 249"/>
                <a:gd name="T57" fmla="*/ 200 h 249"/>
                <a:gd name="T58" fmla="*/ 200 w 249"/>
                <a:gd name="T59" fmla="*/ 226 h 249"/>
                <a:gd name="T60" fmla="*/ 165 w 249"/>
                <a:gd name="T61" fmla="*/ 245 h 249"/>
                <a:gd name="T62" fmla="*/ 125 w 249"/>
                <a:gd name="T63" fmla="*/ 249 h 249"/>
                <a:gd name="T64" fmla="*/ 84 w 249"/>
                <a:gd name="T65" fmla="*/ 245 h 249"/>
                <a:gd name="T66" fmla="*/ 49 w 249"/>
                <a:gd name="T67" fmla="*/ 226 h 249"/>
                <a:gd name="T68" fmla="*/ 23 w 249"/>
                <a:gd name="T69" fmla="*/ 200 h 249"/>
                <a:gd name="T70" fmla="*/ 7 w 249"/>
                <a:gd name="T71" fmla="*/ 165 h 249"/>
                <a:gd name="T72" fmla="*/ 0 w 249"/>
                <a:gd name="T73" fmla="*/ 124 h 249"/>
                <a:gd name="T74" fmla="*/ 7 w 249"/>
                <a:gd name="T75" fmla="*/ 84 h 249"/>
                <a:gd name="T76" fmla="*/ 23 w 249"/>
                <a:gd name="T77" fmla="*/ 49 h 249"/>
                <a:gd name="T78" fmla="*/ 49 w 249"/>
                <a:gd name="T79" fmla="*/ 23 h 249"/>
                <a:gd name="T80" fmla="*/ 84 w 249"/>
                <a:gd name="T81" fmla="*/ 5 h 249"/>
                <a:gd name="T82" fmla="*/ 125 w 249"/>
                <a:gd name="T83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" h="249">
                  <a:moveTo>
                    <a:pt x="125" y="30"/>
                  </a:moveTo>
                  <a:lnTo>
                    <a:pt x="95" y="35"/>
                  </a:lnTo>
                  <a:lnTo>
                    <a:pt x="70" y="49"/>
                  </a:lnTo>
                  <a:lnTo>
                    <a:pt x="51" y="68"/>
                  </a:lnTo>
                  <a:lnTo>
                    <a:pt x="39" y="96"/>
                  </a:lnTo>
                  <a:lnTo>
                    <a:pt x="35" y="124"/>
                  </a:lnTo>
                  <a:lnTo>
                    <a:pt x="39" y="154"/>
                  </a:lnTo>
                  <a:lnTo>
                    <a:pt x="51" y="182"/>
                  </a:lnTo>
                  <a:lnTo>
                    <a:pt x="70" y="200"/>
                  </a:lnTo>
                  <a:lnTo>
                    <a:pt x="95" y="214"/>
                  </a:lnTo>
                  <a:lnTo>
                    <a:pt x="125" y="219"/>
                  </a:lnTo>
                  <a:lnTo>
                    <a:pt x="156" y="214"/>
                  </a:lnTo>
                  <a:lnTo>
                    <a:pt x="179" y="200"/>
                  </a:lnTo>
                  <a:lnTo>
                    <a:pt x="198" y="182"/>
                  </a:lnTo>
                  <a:lnTo>
                    <a:pt x="212" y="154"/>
                  </a:lnTo>
                  <a:lnTo>
                    <a:pt x="214" y="124"/>
                  </a:lnTo>
                  <a:lnTo>
                    <a:pt x="212" y="96"/>
                  </a:lnTo>
                  <a:lnTo>
                    <a:pt x="198" y="68"/>
                  </a:lnTo>
                  <a:lnTo>
                    <a:pt x="179" y="49"/>
                  </a:lnTo>
                  <a:lnTo>
                    <a:pt x="156" y="35"/>
                  </a:lnTo>
                  <a:lnTo>
                    <a:pt x="125" y="30"/>
                  </a:lnTo>
                  <a:close/>
                  <a:moveTo>
                    <a:pt x="125" y="0"/>
                  </a:moveTo>
                  <a:lnTo>
                    <a:pt x="165" y="5"/>
                  </a:lnTo>
                  <a:lnTo>
                    <a:pt x="200" y="23"/>
                  </a:lnTo>
                  <a:lnTo>
                    <a:pt x="226" y="49"/>
                  </a:lnTo>
                  <a:lnTo>
                    <a:pt x="244" y="84"/>
                  </a:lnTo>
                  <a:lnTo>
                    <a:pt x="249" y="124"/>
                  </a:lnTo>
                  <a:lnTo>
                    <a:pt x="244" y="165"/>
                  </a:lnTo>
                  <a:lnTo>
                    <a:pt x="226" y="200"/>
                  </a:lnTo>
                  <a:lnTo>
                    <a:pt x="200" y="226"/>
                  </a:lnTo>
                  <a:lnTo>
                    <a:pt x="165" y="245"/>
                  </a:lnTo>
                  <a:lnTo>
                    <a:pt x="125" y="249"/>
                  </a:lnTo>
                  <a:lnTo>
                    <a:pt x="84" y="245"/>
                  </a:lnTo>
                  <a:lnTo>
                    <a:pt x="49" y="226"/>
                  </a:lnTo>
                  <a:lnTo>
                    <a:pt x="23" y="200"/>
                  </a:lnTo>
                  <a:lnTo>
                    <a:pt x="7" y="165"/>
                  </a:lnTo>
                  <a:lnTo>
                    <a:pt x="0" y="124"/>
                  </a:lnTo>
                  <a:lnTo>
                    <a:pt x="7" y="84"/>
                  </a:lnTo>
                  <a:lnTo>
                    <a:pt x="23" y="49"/>
                  </a:lnTo>
                  <a:lnTo>
                    <a:pt x="49" y="23"/>
                  </a:lnTo>
                  <a:lnTo>
                    <a:pt x="84" y="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16244888" y="-503238"/>
              <a:ext cx="328613" cy="381000"/>
            </a:xfrm>
            <a:custGeom>
              <a:avLst/>
              <a:gdLst>
                <a:gd name="T0" fmla="*/ 0 w 207"/>
                <a:gd name="T1" fmla="*/ 0 h 240"/>
                <a:gd name="T2" fmla="*/ 42 w 207"/>
                <a:gd name="T3" fmla="*/ 0 h 240"/>
                <a:gd name="T4" fmla="*/ 175 w 207"/>
                <a:gd name="T5" fmla="*/ 198 h 240"/>
                <a:gd name="T6" fmla="*/ 175 w 207"/>
                <a:gd name="T7" fmla="*/ 198 h 240"/>
                <a:gd name="T8" fmla="*/ 175 w 207"/>
                <a:gd name="T9" fmla="*/ 0 h 240"/>
                <a:gd name="T10" fmla="*/ 207 w 207"/>
                <a:gd name="T11" fmla="*/ 0 h 240"/>
                <a:gd name="T12" fmla="*/ 207 w 207"/>
                <a:gd name="T13" fmla="*/ 240 h 240"/>
                <a:gd name="T14" fmla="*/ 166 w 207"/>
                <a:gd name="T15" fmla="*/ 240 h 240"/>
                <a:gd name="T16" fmla="*/ 33 w 207"/>
                <a:gd name="T17" fmla="*/ 42 h 240"/>
                <a:gd name="T18" fmla="*/ 33 w 207"/>
                <a:gd name="T19" fmla="*/ 42 h 240"/>
                <a:gd name="T20" fmla="*/ 33 w 207"/>
                <a:gd name="T21" fmla="*/ 240 h 240"/>
                <a:gd name="T22" fmla="*/ 0 w 207"/>
                <a:gd name="T23" fmla="*/ 240 h 240"/>
                <a:gd name="T24" fmla="*/ 0 w 207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7" h="240">
                  <a:moveTo>
                    <a:pt x="0" y="0"/>
                  </a:moveTo>
                  <a:lnTo>
                    <a:pt x="42" y="0"/>
                  </a:lnTo>
                  <a:lnTo>
                    <a:pt x="175" y="198"/>
                  </a:lnTo>
                  <a:lnTo>
                    <a:pt x="175" y="198"/>
                  </a:lnTo>
                  <a:lnTo>
                    <a:pt x="175" y="0"/>
                  </a:lnTo>
                  <a:lnTo>
                    <a:pt x="207" y="0"/>
                  </a:lnTo>
                  <a:lnTo>
                    <a:pt x="207" y="240"/>
                  </a:lnTo>
                  <a:lnTo>
                    <a:pt x="166" y="240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16640175" y="-511175"/>
              <a:ext cx="252413" cy="395288"/>
            </a:xfrm>
            <a:custGeom>
              <a:avLst/>
              <a:gdLst>
                <a:gd name="T0" fmla="*/ 89 w 159"/>
                <a:gd name="T1" fmla="*/ 0 h 249"/>
                <a:gd name="T2" fmla="*/ 114 w 159"/>
                <a:gd name="T3" fmla="*/ 2 h 249"/>
                <a:gd name="T4" fmla="*/ 138 w 159"/>
                <a:gd name="T5" fmla="*/ 9 h 249"/>
                <a:gd name="T6" fmla="*/ 156 w 159"/>
                <a:gd name="T7" fmla="*/ 26 h 249"/>
                <a:gd name="T8" fmla="*/ 131 w 159"/>
                <a:gd name="T9" fmla="*/ 51 h 249"/>
                <a:gd name="T10" fmla="*/ 114 w 159"/>
                <a:gd name="T11" fmla="*/ 35 h 249"/>
                <a:gd name="T12" fmla="*/ 89 w 159"/>
                <a:gd name="T13" fmla="*/ 30 h 249"/>
                <a:gd name="T14" fmla="*/ 66 w 159"/>
                <a:gd name="T15" fmla="*/ 33 h 249"/>
                <a:gd name="T16" fmla="*/ 52 w 159"/>
                <a:gd name="T17" fmla="*/ 42 h 249"/>
                <a:gd name="T18" fmla="*/ 45 w 159"/>
                <a:gd name="T19" fmla="*/ 54 h 249"/>
                <a:gd name="T20" fmla="*/ 42 w 159"/>
                <a:gd name="T21" fmla="*/ 65 h 249"/>
                <a:gd name="T22" fmla="*/ 47 w 159"/>
                <a:gd name="T23" fmla="*/ 84 h 249"/>
                <a:gd name="T24" fmla="*/ 56 w 159"/>
                <a:gd name="T25" fmla="*/ 93 h 249"/>
                <a:gd name="T26" fmla="*/ 73 w 159"/>
                <a:gd name="T27" fmla="*/ 103 h 249"/>
                <a:gd name="T28" fmla="*/ 91 w 159"/>
                <a:gd name="T29" fmla="*/ 110 h 249"/>
                <a:gd name="T30" fmla="*/ 110 w 159"/>
                <a:gd name="T31" fmla="*/ 114 h 249"/>
                <a:gd name="T32" fmla="*/ 128 w 159"/>
                <a:gd name="T33" fmla="*/ 124 h 249"/>
                <a:gd name="T34" fmla="*/ 145 w 159"/>
                <a:gd name="T35" fmla="*/ 135 h 249"/>
                <a:gd name="T36" fmla="*/ 156 w 159"/>
                <a:gd name="T37" fmla="*/ 151 h 249"/>
                <a:gd name="T38" fmla="*/ 159 w 159"/>
                <a:gd name="T39" fmla="*/ 177 h 249"/>
                <a:gd name="T40" fmla="*/ 156 w 159"/>
                <a:gd name="T41" fmla="*/ 203 h 249"/>
                <a:gd name="T42" fmla="*/ 145 w 159"/>
                <a:gd name="T43" fmla="*/ 221 h 249"/>
                <a:gd name="T44" fmla="*/ 126 w 159"/>
                <a:gd name="T45" fmla="*/ 238 h 249"/>
                <a:gd name="T46" fmla="*/ 103 w 159"/>
                <a:gd name="T47" fmla="*/ 247 h 249"/>
                <a:gd name="T48" fmla="*/ 77 w 159"/>
                <a:gd name="T49" fmla="*/ 249 h 249"/>
                <a:gd name="T50" fmla="*/ 47 w 159"/>
                <a:gd name="T51" fmla="*/ 247 h 249"/>
                <a:gd name="T52" fmla="*/ 21 w 159"/>
                <a:gd name="T53" fmla="*/ 235 h 249"/>
                <a:gd name="T54" fmla="*/ 0 w 159"/>
                <a:gd name="T55" fmla="*/ 217 h 249"/>
                <a:gd name="T56" fmla="*/ 26 w 159"/>
                <a:gd name="T57" fmla="*/ 193 h 249"/>
                <a:gd name="T58" fmla="*/ 40 w 159"/>
                <a:gd name="T59" fmla="*/ 210 h 249"/>
                <a:gd name="T60" fmla="*/ 59 w 159"/>
                <a:gd name="T61" fmla="*/ 217 h 249"/>
                <a:gd name="T62" fmla="*/ 77 w 159"/>
                <a:gd name="T63" fmla="*/ 219 h 249"/>
                <a:gd name="T64" fmla="*/ 93 w 159"/>
                <a:gd name="T65" fmla="*/ 217 h 249"/>
                <a:gd name="T66" fmla="*/ 110 w 159"/>
                <a:gd name="T67" fmla="*/ 210 h 249"/>
                <a:gd name="T68" fmla="*/ 121 w 159"/>
                <a:gd name="T69" fmla="*/ 198 h 249"/>
                <a:gd name="T70" fmla="*/ 126 w 159"/>
                <a:gd name="T71" fmla="*/ 179 h 249"/>
                <a:gd name="T72" fmla="*/ 121 w 159"/>
                <a:gd name="T73" fmla="*/ 165 h 249"/>
                <a:gd name="T74" fmla="*/ 110 w 159"/>
                <a:gd name="T75" fmla="*/ 154 h 249"/>
                <a:gd name="T76" fmla="*/ 96 w 159"/>
                <a:gd name="T77" fmla="*/ 147 h 249"/>
                <a:gd name="T78" fmla="*/ 77 w 159"/>
                <a:gd name="T79" fmla="*/ 140 h 249"/>
                <a:gd name="T80" fmla="*/ 56 w 159"/>
                <a:gd name="T81" fmla="*/ 133 h 249"/>
                <a:gd name="T82" fmla="*/ 38 w 159"/>
                <a:gd name="T83" fmla="*/ 126 h 249"/>
                <a:gd name="T84" fmla="*/ 21 w 159"/>
                <a:gd name="T85" fmla="*/ 112 h 249"/>
                <a:gd name="T86" fmla="*/ 12 w 159"/>
                <a:gd name="T87" fmla="*/ 93 h 249"/>
                <a:gd name="T88" fmla="*/ 7 w 159"/>
                <a:gd name="T89" fmla="*/ 65 h 249"/>
                <a:gd name="T90" fmla="*/ 10 w 159"/>
                <a:gd name="T91" fmla="*/ 49 h 249"/>
                <a:gd name="T92" fmla="*/ 19 w 159"/>
                <a:gd name="T93" fmla="*/ 30 h 249"/>
                <a:gd name="T94" fmla="*/ 35 w 159"/>
                <a:gd name="T95" fmla="*/ 14 h 249"/>
                <a:gd name="T96" fmla="*/ 59 w 159"/>
                <a:gd name="T97" fmla="*/ 2 h 249"/>
                <a:gd name="T98" fmla="*/ 89 w 159"/>
                <a:gd name="T9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9" h="249">
                  <a:moveTo>
                    <a:pt x="89" y="0"/>
                  </a:moveTo>
                  <a:lnTo>
                    <a:pt x="114" y="2"/>
                  </a:lnTo>
                  <a:lnTo>
                    <a:pt x="138" y="9"/>
                  </a:lnTo>
                  <a:lnTo>
                    <a:pt x="156" y="26"/>
                  </a:lnTo>
                  <a:lnTo>
                    <a:pt x="131" y="51"/>
                  </a:lnTo>
                  <a:lnTo>
                    <a:pt x="114" y="35"/>
                  </a:lnTo>
                  <a:lnTo>
                    <a:pt x="89" y="30"/>
                  </a:lnTo>
                  <a:lnTo>
                    <a:pt x="66" y="33"/>
                  </a:lnTo>
                  <a:lnTo>
                    <a:pt x="52" y="42"/>
                  </a:lnTo>
                  <a:lnTo>
                    <a:pt x="45" y="54"/>
                  </a:lnTo>
                  <a:lnTo>
                    <a:pt x="42" y="65"/>
                  </a:lnTo>
                  <a:lnTo>
                    <a:pt x="47" y="84"/>
                  </a:lnTo>
                  <a:lnTo>
                    <a:pt x="56" y="93"/>
                  </a:lnTo>
                  <a:lnTo>
                    <a:pt x="73" y="103"/>
                  </a:lnTo>
                  <a:lnTo>
                    <a:pt x="91" y="110"/>
                  </a:lnTo>
                  <a:lnTo>
                    <a:pt x="110" y="114"/>
                  </a:lnTo>
                  <a:lnTo>
                    <a:pt x="128" y="124"/>
                  </a:lnTo>
                  <a:lnTo>
                    <a:pt x="145" y="135"/>
                  </a:lnTo>
                  <a:lnTo>
                    <a:pt x="156" y="151"/>
                  </a:lnTo>
                  <a:lnTo>
                    <a:pt x="159" y="177"/>
                  </a:lnTo>
                  <a:lnTo>
                    <a:pt x="156" y="203"/>
                  </a:lnTo>
                  <a:lnTo>
                    <a:pt x="145" y="221"/>
                  </a:lnTo>
                  <a:lnTo>
                    <a:pt x="126" y="238"/>
                  </a:lnTo>
                  <a:lnTo>
                    <a:pt x="103" y="247"/>
                  </a:lnTo>
                  <a:lnTo>
                    <a:pt x="77" y="249"/>
                  </a:lnTo>
                  <a:lnTo>
                    <a:pt x="47" y="247"/>
                  </a:lnTo>
                  <a:lnTo>
                    <a:pt x="21" y="235"/>
                  </a:lnTo>
                  <a:lnTo>
                    <a:pt x="0" y="217"/>
                  </a:lnTo>
                  <a:lnTo>
                    <a:pt x="26" y="193"/>
                  </a:lnTo>
                  <a:lnTo>
                    <a:pt x="40" y="210"/>
                  </a:lnTo>
                  <a:lnTo>
                    <a:pt x="59" y="217"/>
                  </a:lnTo>
                  <a:lnTo>
                    <a:pt x="77" y="219"/>
                  </a:lnTo>
                  <a:lnTo>
                    <a:pt x="93" y="217"/>
                  </a:lnTo>
                  <a:lnTo>
                    <a:pt x="110" y="210"/>
                  </a:lnTo>
                  <a:lnTo>
                    <a:pt x="121" y="198"/>
                  </a:lnTo>
                  <a:lnTo>
                    <a:pt x="126" y="179"/>
                  </a:lnTo>
                  <a:lnTo>
                    <a:pt x="121" y="165"/>
                  </a:lnTo>
                  <a:lnTo>
                    <a:pt x="110" y="154"/>
                  </a:lnTo>
                  <a:lnTo>
                    <a:pt x="96" y="147"/>
                  </a:lnTo>
                  <a:lnTo>
                    <a:pt x="77" y="140"/>
                  </a:lnTo>
                  <a:lnTo>
                    <a:pt x="56" y="133"/>
                  </a:lnTo>
                  <a:lnTo>
                    <a:pt x="38" y="126"/>
                  </a:lnTo>
                  <a:lnTo>
                    <a:pt x="21" y="112"/>
                  </a:lnTo>
                  <a:lnTo>
                    <a:pt x="12" y="93"/>
                  </a:lnTo>
                  <a:lnTo>
                    <a:pt x="7" y="65"/>
                  </a:lnTo>
                  <a:lnTo>
                    <a:pt x="10" y="49"/>
                  </a:lnTo>
                  <a:lnTo>
                    <a:pt x="19" y="30"/>
                  </a:lnTo>
                  <a:lnTo>
                    <a:pt x="35" y="14"/>
                  </a:lnTo>
                  <a:lnTo>
                    <a:pt x="59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10836275" y="3175"/>
              <a:ext cx="239713" cy="381000"/>
            </a:xfrm>
            <a:custGeom>
              <a:avLst/>
              <a:gdLst>
                <a:gd name="T0" fmla="*/ 0 w 151"/>
                <a:gd name="T1" fmla="*/ 0 h 240"/>
                <a:gd name="T2" fmla="*/ 151 w 151"/>
                <a:gd name="T3" fmla="*/ 0 h 240"/>
                <a:gd name="T4" fmla="*/ 151 w 151"/>
                <a:gd name="T5" fmla="*/ 30 h 240"/>
                <a:gd name="T6" fmla="*/ 33 w 151"/>
                <a:gd name="T7" fmla="*/ 30 h 240"/>
                <a:gd name="T8" fmla="*/ 33 w 151"/>
                <a:gd name="T9" fmla="*/ 105 h 240"/>
                <a:gd name="T10" fmla="*/ 142 w 151"/>
                <a:gd name="T11" fmla="*/ 105 h 240"/>
                <a:gd name="T12" fmla="*/ 142 w 151"/>
                <a:gd name="T13" fmla="*/ 135 h 240"/>
                <a:gd name="T14" fmla="*/ 33 w 151"/>
                <a:gd name="T15" fmla="*/ 135 h 240"/>
                <a:gd name="T16" fmla="*/ 33 w 151"/>
                <a:gd name="T17" fmla="*/ 240 h 240"/>
                <a:gd name="T18" fmla="*/ 0 w 151"/>
                <a:gd name="T19" fmla="*/ 240 h 240"/>
                <a:gd name="T20" fmla="*/ 0 w 151"/>
                <a:gd name="T2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240">
                  <a:moveTo>
                    <a:pt x="0" y="0"/>
                  </a:moveTo>
                  <a:lnTo>
                    <a:pt x="151" y="0"/>
                  </a:lnTo>
                  <a:lnTo>
                    <a:pt x="151" y="30"/>
                  </a:lnTo>
                  <a:lnTo>
                    <a:pt x="33" y="30"/>
                  </a:lnTo>
                  <a:lnTo>
                    <a:pt x="33" y="105"/>
                  </a:lnTo>
                  <a:lnTo>
                    <a:pt x="142" y="105"/>
                  </a:lnTo>
                  <a:lnTo>
                    <a:pt x="142" y="135"/>
                  </a:lnTo>
                  <a:lnTo>
                    <a:pt x="33" y="135"/>
                  </a:lnTo>
                  <a:lnTo>
                    <a:pt x="33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2"/>
            <p:cNvSpPr>
              <a:spLocks noEditPoints="1"/>
            </p:cNvSpPr>
            <p:nvPr userDrawn="1"/>
          </p:nvSpPr>
          <p:spPr bwMode="auto">
            <a:xfrm>
              <a:off x="11114088" y="-7938"/>
              <a:ext cx="395288" cy="400050"/>
            </a:xfrm>
            <a:custGeom>
              <a:avLst/>
              <a:gdLst>
                <a:gd name="T0" fmla="*/ 125 w 249"/>
                <a:gd name="T1" fmla="*/ 33 h 252"/>
                <a:gd name="T2" fmla="*/ 95 w 249"/>
                <a:gd name="T3" fmla="*/ 37 h 252"/>
                <a:gd name="T4" fmla="*/ 70 w 249"/>
                <a:gd name="T5" fmla="*/ 49 h 252"/>
                <a:gd name="T6" fmla="*/ 51 w 249"/>
                <a:gd name="T7" fmla="*/ 70 h 252"/>
                <a:gd name="T8" fmla="*/ 39 w 249"/>
                <a:gd name="T9" fmla="*/ 98 h 252"/>
                <a:gd name="T10" fmla="*/ 35 w 249"/>
                <a:gd name="T11" fmla="*/ 126 h 252"/>
                <a:gd name="T12" fmla="*/ 39 w 249"/>
                <a:gd name="T13" fmla="*/ 156 h 252"/>
                <a:gd name="T14" fmla="*/ 51 w 249"/>
                <a:gd name="T15" fmla="*/ 182 h 252"/>
                <a:gd name="T16" fmla="*/ 70 w 249"/>
                <a:gd name="T17" fmla="*/ 203 h 252"/>
                <a:gd name="T18" fmla="*/ 95 w 249"/>
                <a:gd name="T19" fmla="*/ 217 h 252"/>
                <a:gd name="T20" fmla="*/ 125 w 249"/>
                <a:gd name="T21" fmla="*/ 221 h 252"/>
                <a:gd name="T22" fmla="*/ 156 w 249"/>
                <a:gd name="T23" fmla="*/ 217 h 252"/>
                <a:gd name="T24" fmla="*/ 179 w 249"/>
                <a:gd name="T25" fmla="*/ 203 h 252"/>
                <a:gd name="T26" fmla="*/ 200 w 249"/>
                <a:gd name="T27" fmla="*/ 182 h 252"/>
                <a:gd name="T28" fmla="*/ 212 w 249"/>
                <a:gd name="T29" fmla="*/ 156 h 252"/>
                <a:gd name="T30" fmla="*/ 214 w 249"/>
                <a:gd name="T31" fmla="*/ 126 h 252"/>
                <a:gd name="T32" fmla="*/ 212 w 249"/>
                <a:gd name="T33" fmla="*/ 98 h 252"/>
                <a:gd name="T34" fmla="*/ 200 w 249"/>
                <a:gd name="T35" fmla="*/ 70 h 252"/>
                <a:gd name="T36" fmla="*/ 179 w 249"/>
                <a:gd name="T37" fmla="*/ 49 h 252"/>
                <a:gd name="T38" fmla="*/ 156 w 249"/>
                <a:gd name="T39" fmla="*/ 37 h 252"/>
                <a:gd name="T40" fmla="*/ 125 w 249"/>
                <a:gd name="T41" fmla="*/ 33 h 252"/>
                <a:gd name="T42" fmla="*/ 125 w 249"/>
                <a:gd name="T43" fmla="*/ 0 h 252"/>
                <a:gd name="T44" fmla="*/ 165 w 249"/>
                <a:gd name="T45" fmla="*/ 7 h 252"/>
                <a:gd name="T46" fmla="*/ 200 w 249"/>
                <a:gd name="T47" fmla="*/ 26 h 252"/>
                <a:gd name="T48" fmla="*/ 226 w 249"/>
                <a:gd name="T49" fmla="*/ 51 h 252"/>
                <a:gd name="T50" fmla="*/ 244 w 249"/>
                <a:gd name="T51" fmla="*/ 86 h 252"/>
                <a:gd name="T52" fmla="*/ 249 w 249"/>
                <a:gd name="T53" fmla="*/ 126 h 252"/>
                <a:gd name="T54" fmla="*/ 244 w 249"/>
                <a:gd name="T55" fmla="*/ 168 h 252"/>
                <a:gd name="T56" fmla="*/ 226 w 249"/>
                <a:gd name="T57" fmla="*/ 203 h 252"/>
                <a:gd name="T58" fmla="*/ 200 w 249"/>
                <a:gd name="T59" fmla="*/ 228 h 252"/>
                <a:gd name="T60" fmla="*/ 165 w 249"/>
                <a:gd name="T61" fmla="*/ 247 h 252"/>
                <a:gd name="T62" fmla="*/ 125 w 249"/>
                <a:gd name="T63" fmla="*/ 252 h 252"/>
                <a:gd name="T64" fmla="*/ 84 w 249"/>
                <a:gd name="T65" fmla="*/ 247 h 252"/>
                <a:gd name="T66" fmla="*/ 49 w 249"/>
                <a:gd name="T67" fmla="*/ 228 h 252"/>
                <a:gd name="T68" fmla="*/ 23 w 249"/>
                <a:gd name="T69" fmla="*/ 203 h 252"/>
                <a:gd name="T70" fmla="*/ 7 w 249"/>
                <a:gd name="T71" fmla="*/ 168 h 252"/>
                <a:gd name="T72" fmla="*/ 0 w 249"/>
                <a:gd name="T73" fmla="*/ 126 h 252"/>
                <a:gd name="T74" fmla="*/ 7 w 249"/>
                <a:gd name="T75" fmla="*/ 86 h 252"/>
                <a:gd name="T76" fmla="*/ 23 w 249"/>
                <a:gd name="T77" fmla="*/ 51 h 252"/>
                <a:gd name="T78" fmla="*/ 49 w 249"/>
                <a:gd name="T79" fmla="*/ 26 h 252"/>
                <a:gd name="T80" fmla="*/ 84 w 249"/>
                <a:gd name="T81" fmla="*/ 7 h 252"/>
                <a:gd name="T82" fmla="*/ 125 w 249"/>
                <a:gd name="T8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" h="252">
                  <a:moveTo>
                    <a:pt x="125" y="33"/>
                  </a:moveTo>
                  <a:lnTo>
                    <a:pt x="95" y="37"/>
                  </a:lnTo>
                  <a:lnTo>
                    <a:pt x="70" y="49"/>
                  </a:lnTo>
                  <a:lnTo>
                    <a:pt x="51" y="70"/>
                  </a:lnTo>
                  <a:lnTo>
                    <a:pt x="39" y="98"/>
                  </a:lnTo>
                  <a:lnTo>
                    <a:pt x="35" y="126"/>
                  </a:lnTo>
                  <a:lnTo>
                    <a:pt x="39" y="156"/>
                  </a:lnTo>
                  <a:lnTo>
                    <a:pt x="51" y="182"/>
                  </a:lnTo>
                  <a:lnTo>
                    <a:pt x="70" y="203"/>
                  </a:lnTo>
                  <a:lnTo>
                    <a:pt x="95" y="217"/>
                  </a:lnTo>
                  <a:lnTo>
                    <a:pt x="125" y="221"/>
                  </a:lnTo>
                  <a:lnTo>
                    <a:pt x="156" y="217"/>
                  </a:lnTo>
                  <a:lnTo>
                    <a:pt x="179" y="203"/>
                  </a:lnTo>
                  <a:lnTo>
                    <a:pt x="200" y="182"/>
                  </a:lnTo>
                  <a:lnTo>
                    <a:pt x="212" y="156"/>
                  </a:lnTo>
                  <a:lnTo>
                    <a:pt x="214" y="126"/>
                  </a:lnTo>
                  <a:lnTo>
                    <a:pt x="212" y="98"/>
                  </a:lnTo>
                  <a:lnTo>
                    <a:pt x="200" y="70"/>
                  </a:lnTo>
                  <a:lnTo>
                    <a:pt x="179" y="49"/>
                  </a:lnTo>
                  <a:lnTo>
                    <a:pt x="156" y="37"/>
                  </a:lnTo>
                  <a:lnTo>
                    <a:pt x="125" y="33"/>
                  </a:lnTo>
                  <a:close/>
                  <a:moveTo>
                    <a:pt x="125" y="0"/>
                  </a:moveTo>
                  <a:lnTo>
                    <a:pt x="165" y="7"/>
                  </a:lnTo>
                  <a:lnTo>
                    <a:pt x="200" y="26"/>
                  </a:lnTo>
                  <a:lnTo>
                    <a:pt x="226" y="51"/>
                  </a:lnTo>
                  <a:lnTo>
                    <a:pt x="244" y="86"/>
                  </a:lnTo>
                  <a:lnTo>
                    <a:pt x="249" y="126"/>
                  </a:lnTo>
                  <a:lnTo>
                    <a:pt x="244" y="168"/>
                  </a:lnTo>
                  <a:lnTo>
                    <a:pt x="226" y="203"/>
                  </a:lnTo>
                  <a:lnTo>
                    <a:pt x="200" y="228"/>
                  </a:lnTo>
                  <a:lnTo>
                    <a:pt x="165" y="247"/>
                  </a:lnTo>
                  <a:lnTo>
                    <a:pt x="125" y="252"/>
                  </a:lnTo>
                  <a:lnTo>
                    <a:pt x="84" y="247"/>
                  </a:lnTo>
                  <a:lnTo>
                    <a:pt x="49" y="228"/>
                  </a:lnTo>
                  <a:lnTo>
                    <a:pt x="23" y="203"/>
                  </a:lnTo>
                  <a:lnTo>
                    <a:pt x="7" y="168"/>
                  </a:lnTo>
                  <a:lnTo>
                    <a:pt x="0" y="126"/>
                  </a:lnTo>
                  <a:lnTo>
                    <a:pt x="7" y="86"/>
                  </a:lnTo>
                  <a:lnTo>
                    <a:pt x="23" y="51"/>
                  </a:lnTo>
                  <a:lnTo>
                    <a:pt x="49" y="26"/>
                  </a:lnTo>
                  <a:lnTo>
                    <a:pt x="84" y="7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3"/>
            <p:cNvSpPr>
              <a:spLocks noEditPoints="1"/>
            </p:cNvSpPr>
            <p:nvPr userDrawn="1"/>
          </p:nvSpPr>
          <p:spPr bwMode="auto">
            <a:xfrm>
              <a:off x="11576050" y="3175"/>
              <a:ext cx="269875" cy="381000"/>
            </a:xfrm>
            <a:custGeom>
              <a:avLst/>
              <a:gdLst>
                <a:gd name="T0" fmla="*/ 32 w 170"/>
                <a:gd name="T1" fmla="*/ 28 h 240"/>
                <a:gd name="T2" fmla="*/ 32 w 170"/>
                <a:gd name="T3" fmla="*/ 105 h 240"/>
                <a:gd name="T4" fmla="*/ 74 w 170"/>
                <a:gd name="T5" fmla="*/ 105 h 240"/>
                <a:gd name="T6" fmla="*/ 90 w 170"/>
                <a:gd name="T7" fmla="*/ 105 h 240"/>
                <a:gd name="T8" fmla="*/ 104 w 170"/>
                <a:gd name="T9" fmla="*/ 100 h 240"/>
                <a:gd name="T10" fmla="*/ 116 w 170"/>
                <a:gd name="T11" fmla="*/ 96 h 240"/>
                <a:gd name="T12" fmla="*/ 123 w 170"/>
                <a:gd name="T13" fmla="*/ 84 h 240"/>
                <a:gd name="T14" fmla="*/ 125 w 170"/>
                <a:gd name="T15" fmla="*/ 68 h 240"/>
                <a:gd name="T16" fmla="*/ 123 w 170"/>
                <a:gd name="T17" fmla="*/ 51 h 240"/>
                <a:gd name="T18" fmla="*/ 116 w 170"/>
                <a:gd name="T19" fmla="*/ 40 h 240"/>
                <a:gd name="T20" fmla="*/ 104 w 170"/>
                <a:gd name="T21" fmla="*/ 33 h 240"/>
                <a:gd name="T22" fmla="*/ 90 w 170"/>
                <a:gd name="T23" fmla="*/ 30 h 240"/>
                <a:gd name="T24" fmla="*/ 74 w 170"/>
                <a:gd name="T25" fmla="*/ 28 h 240"/>
                <a:gd name="T26" fmla="*/ 32 w 170"/>
                <a:gd name="T27" fmla="*/ 28 h 240"/>
                <a:gd name="T28" fmla="*/ 0 w 170"/>
                <a:gd name="T29" fmla="*/ 0 h 240"/>
                <a:gd name="T30" fmla="*/ 83 w 170"/>
                <a:gd name="T31" fmla="*/ 0 h 240"/>
                <a:gd name="T32" fmla="*/ 111 w 170"/>
                <a:gd name="T33" fmla="*/ 2 h 240"/>
                <a:gd name="T34" fmla="*/ 130 w 170"/>
                <a:gd name="T35" fmla="*/ 12 h 240"/>
                <a:gd name="T36" fmla="*/ 144 w 170"/>
                <a:gd name="T37" fmla="*/ 23 h 240"/>
                <a:gd name="T38" fmla="*/ 153 w 170"/>
                <a:gd name="T39" fmla="*/ 37 h 240"/>
                <a:gd name="T40" fmla="*/ 158 w 170"/>
                <a:gd name="T41" fmla="*/ 51 h 240"/>
                <a:gd name="T42" fmla="*/ 160 w 170"/>
                <a:gd name="T43" fmla="*/ 68 h 240"/>
                <a:gd name="T44" fmla="*/ 156 w 170"/>
                <a:gd name="T45" fmla="*/ 89 h 240"/>
                <a:gd name="T46" fmla="*/ 144 w 170"/>
                <a:gd name="T47" fmla="*/ 109 h 240"/>
                <a:gd name="T48" fmla="*/ 125 w 170"/>
                <a:gd name="T49" fmla="*/ 123 h 240"/>
                <a:gd name="T50" fmla="*/ 102 w 170"/>
                <a:gd name="T51" fmla="*/ 130 h 240"/>
                <a:gd name="T52" fmla="*/ 170 w 170"/>
                <a:gd name="T53" fmla="*/ 240 h 240"/>
                <a:gd name="T54" fmla="*/ 130 w 170"/>
                <a:gd name="T55" fmla="*/ 240 h 240"/>
                <a:gd name="T56" fmla="*/ 69 w 170"/>
                <a:gd name="T57" fmla="*/ 133 h 240"/>
                <a:gd name="T58" fmla="*/ 32 w 170"/>
                <a:gd name="T59" fmla="*/ 133 h 240"/>
                <a:gd name="T60" fmla="*/ 32 w 170"/>
                <a:gd name="T61" fmla="*/ 240 h 240"/>
                <a:gd name="T62" fmla="*/ 0 w 170"/>
                <a:gd name="T63" fmla="*/ 240 h 240"/>
                <a:gd name="T64" fmla="*/ 0 w 170"/>
                <a:gd name="T6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40">
                  <a:moveTo>
                    <a:pt x="32" y="28"/>
                  </a:moveTo>
                  <a:lnTo>
                    <a:pt x="32" y="105"/>
                  </a:lnTo>
                  <a:lnTo>
                    <a:pt x="74" y="105"/>
                  </a:lnTo>
                  <a:lnTo>
                    <a:pt x="90" y="105"/>
                  </a:lnTo>
                  <a:lnTo>
                    <a:pt x="104" y="100"/>
                  </a:lnTo>
                  <a:lnTo>
                    <a:pt x="116" y="96"/>
                  </a:lnTo>
                  <a:lnTo>
                    <a:pt x="123" y="84"/>
                  </a:lnTo>
                  <a:lnTo>
                    <a:pt x="125" y="68"/>
                  </a:lnTo>
                  <a:lnTo>
                    <a:pt x="123" y="51"/>
                  </a:lnTo>
                  <a:lnTo>
                    <a:pt x="116" y="40"/>
                  </a:lnTo>
                  <a:lnTo>
                    <a:pt x="104" y="33"/>
                  </a:lnTo>
                  <a:lnTo>
                    <a:pt x="90" y="30"/>
                  </a:lnTo>
                  <a:lnTo>
                    <a:pt x="74" y="28"/>
                  </a:lnTo>
                  <a:lnTo>
                    <a:pt x="32" y="28"/>
                  </a:lnTo>
                  <a:close/>
                  <a:moveTo>
                    <a:pt x="0" y="0"/>
                  </a:moveTo>
                  <a:lnTo>
                    <a:pt x="83" y="0"/>
                  </a:lnTo>
                  <a:lnTo>
                    <a:pt x="111" y="2"/>
                  </a:lnTo>
                  <a:lnTo>
                    <a:pt x="130" y="12"/>
                  </a:lnTo>
                  <a:lnTo>
                    <a:pt x="144" y="23"/>
                  </a:lnTo>
                  <a:lnTo>
                    <a:pt x="153" y="37"/>
                  </a:lnTo>
                  <a:lnTo>
                    <a:pt x="158" y="51"/>
                  </a:lnTo>
                  <a:lnTo>
                    <a:pt x="160" y="68"/>
                  </a:lnTo>
                  <a:lnTo>
                    <a:pt x="156" y="89"/>
                  </a:lnTo>
                  <a:lnTo>
                    <a:pt x="144" y="109"/>
                  </a:lnTo>
                  <a:lnTo>
                    <a:pt x="125" y="123"/>
                  </a:lnTo>
                  <a:lnTo>
                    <a:pt x="102" y="130"/>
                  </a:lnTo>
                  <a:lnTo>
                    <a:pt x="170" y="240"/>
                  </a:lnTo>
                  <a:lnTo>
                    <a:pt x="130" y="240"/>
                  </a:lnTo>
                  <a:lnTo>
                    <a:pt x="69" y="133"/>
                  </a:lnTo>
                  <a:lnTo>
                    <a:pt x="32" y="133"/>
                  </a:lnTo>
                  <a:lnTo>
                    <a:pt x="32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/>
            <p:cNvSpPr>
              <a:spLocks noEditPoints="1"/>
            </p:cNvSpPr>
            <p:nvPr userDrawn="1"/>
          </p:nvSpPr>
          <p:spPr bwMode="auto">
            <a:xfrm>
              <a:off x="11988800" y="3175"/>
              <a:ext cx="373063" cy="381000"/>
            </a:xfrm>
            <a:custGeom>
              <a:avLst/>
              <a:gdLst>
                <a:gd name="T0" fmla="*/ 117 w 235"/>
                <a:gd name="T1" fmla="*/ 42 h 240"/>
                <a:gd name="T2" fmla="*/ 72 w 235"/>
                <a:gd name="T3" fmla="*/ 151 h 240"/>
                <a:gd name="T4" fmla="*/ 163 w 235"/>
                <a:gd name="T5" fmla="*/ 151 h 240"/>
                <a:gd name="T6" fmla="*/ 119 w 235"/>
                <a:gd name="T7" fmla="*/ 42 h 240"/>
                <a:gd name="T8" fmla="*/ 117 w 235"/>
                <a:gd name="T9" fmla="*/ 42 h 240"/>
                <a:gd name="T10" fmla="*/ 105 w 235"/>
                <a:gd name="T11" fmla="*/ 0 h 240"/>
                <a:gd name="T12" fmla="*/ 135 w 235"/>
                <a:gd name="T13" fmla="*/ 0 h 240"/>
                <a:gd name="T14" fmla="*/ 235 w 235"/>
                <a:gd name="T15" fmla="*/ 240 h 240"/>
                <a:gd name="T16" fmla="*/ 198 w 235"/>
                <a:gd name="T17" fmla="*/ 240 h 240"/>
                <a:gd name="T18" fmla="*/ 175 w 235"/>
                <a:gd name="T19" fmla="*/ 179 h 240"/>
                <a:gd name="T20" fmla="*/ 61 w 235"/>
                <a:gd name="T21" fmla="*/ 179 h 240"/>
                <a:gd name="T22" fmla="*/ 38 w 235"/>
                <a:gd name="T23" fmla="*/ 240 h 240"/>
                <a:gd name="T24" fmla="*/ 0 w 235"/>
                <a:gd name="T25" fmla="*/ 240 h 240"/>
                <a:gd name="T26" fmla="*/ 105 w 235"/>
                <a:gd name="T2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5" h="240">
                  <a:moveTo>
                    <a:pt x="117" y="42"/>
                  </a:moveTo>
                  <a:lnTo>
                    <a:pt x="72" y="151"/>
                  </a:lnTo>
                  <a:lnTo>
                    <a:pt x="163" y="151"/>
                  </a:lnTo>
                  <a:lnTo>
                    <a:pt x="119" y="42"/>
                  </a:lnTo>
                  <a:lnTo>
                    <a:pt x="117" y="42"/>
                  </a:lnTo>
                  <a:close/>
                  <a:moveTo>
                    <a:pt x="105" y="0"/>
                  </a:moveTo>
                  <a:lnTo>
                    <a:pt x="135" y="0"/>
                  </a:lnTo>
                  <a:lnTo>
                    <a:pt x="235" y="240"/>
                  </a:lnTo>
                  <a:lnTo>
                    <a:pt x="198" y="240"/>
                  </a:lnTo>
                  <a:lnTo>
                    <a:pt x="175" y="179"/>
                  </a:lnTo>
                  <a:lnTo>
                    <a:pt x="61" y="179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12514263" y="-7938"/>
              <a:ext cx="254000" cy="400050"/>
            </a:xfrm>
            <a:custGeom>
              <a:avLst/>
              <a:gdLst>
                <a:gd name="T0" fmla="*/ 88 w 160"/>
                <a:gd name="T1" fmla="*/ 0 h 252"/>
                <a:gd name="T2" fmla="*/ 114 w 160"/>
                <a:gd name="T3" fmla="*/ 2 h 252"/>
                <a:gd name="T4" fmla="*/ 137 w 160"/>
                <a:gd name="T5" fmla="*/ 12 h 252"/>
                <a:gd name="T6" fmla="*/ 158 w 160"/>
                <a:gd name="T7" fmla="*/ 28 h 252"/>
                <a:gd name="T8" fmla="*/ 130 w 160"/>
                <a:gd name="T9" fmla="*/ 54 h 252"/>
                <a:gd name="T10" fmla="*/ 114 w 160"/>
                <a:gd name="T11" fmla="*/ 37 h 252"/>
                <a:gd name="T12" fmla="*/ 88 w 160"/>
                <a:gd name="T13" fmla="*/ 33 h 252"/>
                <a:gd name="T14" fmla="*/ 65 w 160"/>
                <a:gd name="T15" fmla="*/ 35 h 252"/>
                <a:gd name="T16" fmla="*/ 51 w 160"/>
                <a:gd name="T17" fmla="*/ 44 h 252"/>
                <a:gd name="T18" fmla="*/ 44 w 160"/>
                <a:gd name="T19" fmla="*/ 56 h 252"/>
                <a:gd name="T20" fmla="*/ 42 w 160"/>
                <a:gd name="T21" fmla="*/ 68 h 252"/>
                <a:gd name="T22" fmla="*/ 46 w 160"/>
                <a:gd name="T23" fmla="*/ 84 h 252"/>
                <a:gd name="T24" fmla="*/ 56 w 160"/>
                <a:gd name="T25" fmla="*/ 96 h 252"/>
                <a:gd name="T26" fmla="*/ 72 w 160"/>
                <a:gd name="T27" fmla="*/ 105 h 252"/>
                <a:gd name="T28" fmla="*/ 91 w 160"/>
                <a:gd name="T29" fmla="*/ 109 h 252"/>
                <a:gd name="T30" fmla="*/ 112 w 160"/>
                <a:gd name="T31" fmla="*/ 116 h 252"/>
                <a:gd name="T32" fmla="*/ 130 w 160"/>
                <a:gd name="T33" fmla="*/ 126 h 252"/>
                <a:gd name="T34" fmla="*/ 144 w 160"/>
                <a:gd name="T35" fmla="*/ 137 h 252"/>
                <a:gd name="T36" fmla="*/ 156 w 160"/>
                <a:gd name="T37" fmla="*/ 154 h 252"/>
                <a:gd name="T38" fmla="*/ 160 w 160"/>
                <a:gd name="T39" fmla="*/ 179 h 252"/>
                <a:gd name="T40" fmla="*/ 156 w 160"/>
                <a:gd name="T41" fmla="*/ 203 h 252"/>
                <a:gd name="T42" fmla="*/ 144 w 160"/>
                <a:gd name="T43" fmla="*/ 224 h 252"/>
                <a:gd name="T44" fmla="*/ 125 w 160"/>
                <a:gd name="T45" fmla="*/ 240 h 252"/>
                <a:gd name="T46" fmla="*/ 102 w 160"/>
                <a:gd name="T47" fmla="*/ 249 h 252"/>
                <a:gd name="T48" fmla="*/ 77 w 160"/>
                <a:gd name="T49" fmla="*/ 252 h 252"/>
                <a:gd name="T50" fmla="*/ 46 w 160"/>
                <a:gd name="T51" fmla="*/ 249 h 252"/>
                <a:gd name="T52" fmla="*/ 21 w 160"/>
                <a:gd name="T53" fmla="*/ 238 h 252"/>
                <a:gd name="T54" fmla="*/ 0 w 160"/>
                <a:gd name="T55" fmla="*/ 219 h 252"/>
                <a:gd name="T56" fmla="*/ 28 w 160"/>
                <a:gd name="T57" fmla="*/ 196 h 252"/>
                <a:gd name="T58" fmla="*/ 42 w 160"/>
                <a:gd name="T59" fmla="*/ 210 h 252"/>
                <a:gd name="T60" fmla="*/ 58 w 160"/>
                <a:gd name="T61" fmla="*/ 219 h 252"/>
                <a:gd name="T62" fmla="*/ 77 w 160"/>
                <a:gd name="T63" fmla="*/ 221 h 252"/>
                <a:gd name="T64" fmla="*/ 93 w 160"/>
                <a:gd name="T65" fmla="*/ 219 h 252"/>
                <a:gd name="T66" fmla="*/ 109 w 160"/>
                <a:gd name="T67" fmla="*/ 212 h 252"/>
                <a:gd name="T68" fmla="*/ 121 w 160"/>
                <a:gd name="T69" fmla="*/ 200 h 252"/>
                <a:gd name="T70" fmla="*/ 125 w 160"/>
                <a:gd name="T71" fmla="*/ 182 h 252"/>
                <a:gd name="T72" fmla="*/ 121 w 160"/>
                <a:gd name="T73" fmla="*/ 168 h 252"/>
                <a:gd name="T74" fmla="*/ 109 w 160"/>
                <a:gd name="T75" fmla="*/ 156 h 252"/>
                <a:gd name="T76" fmla="*/ 95 w 160"/>
                <a:gd name="T77" fmla="*/ 149 h 252"/>
                <a:gd name="T78" fmla="*/ 77 w 160"/>
                <a:gd name="T79" fmla="*/ 142 h 252"/>
                <a:gd name="T80" fmla="*/ 56 w 160"/>
                <a:gd name="T81" fmla="*/ 135 h 252"/>
                <a:gd name="T82" fmla="*/ 37 w 160"/>
                <a:gd name="T83" fmla="*/ 126 h 252"/>
                <a:gd name="T84" fmla="*/ 23 w 160"/>
                <a:gd name="T85" fmla="*/ 114 h 252"/>
                <a:gd name="T86" fmla="*/ 11 w 160"/>
                <a:gd name="T87" fmla="*/ 96 h 252"/>
                <a:gd name="T88" fmla="*/ 7 w 160"/>
                <a:gd name="T89" fmla="*/ 68 h 252"/>
                <a:gd name="T90" fmla="*/ 11 w 160"/>
                <a:gd name="T91" fmla="*/ 51 h 252"/>
                <a:gd name="T92" fmla="*/ 18 w 160"/>
                <a:gd name="T93" fmla="*/ 33 h 252"/>
                <a:gd name="T94" fmla="*/ 35 w 160"/>
                <a:gd name="T95" fmla="*/ 16 h 252"/>
                <a:gd name="T96" fmla="*/ 58 w 160"/>
                <a:gd name="T97" fmla="*/ 5 h 252"/>
                <a:gd name="T98" fmla="*/ 88 w 160"/>
                <a:gd name="T9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0" h="252">
                  <a:moveTo>
                    <a:pt x="88" y="0"/>
                  </a:moveTo>
                  <a:lnTo>
                    <a:pt x="114" y="2"/>
                  </a:lnTo>
                  <a:lnTo>
                    <a:pt x="137" y="12"/>
                  </a:lnTo>
                  <a:lnTo>
                    <a:pt x="158" y="28"/>
                  </a:lnTo>
                  <a:lnTo>
                    <a:pt x="130" y="54"/>
                  </a:lnTo>
                  <a:lnTo>
                    <a:pt x="114" y="37"/>
                  </a:lnTo>
                  <a:lnTo>
                    <a:pt x="88" y="33"/>
                  </a:lnTo>
                  <a:lnTo>
                    <a:pt x="65" y="35"/>
                  </a:lnTo>
                  <a:lnTo>
                    <a:pt x="51" y="44"/>
                  </a:lnTo>
                  <a:lnTo>
                    <a:pt x="44" y="56"/>
                  </a:lnTo>
                  <a:lnTo>
                    <a:pt x="42" y="68"/>
                  </a:lnTo>
                  <a:lnTo>
                    <a:pt x="46" y="84"/>
                  </a:lnTo>
                  <a:lnTo>
                    <a:pt x="56" y="96"/>
                  </a:lnTo>
                  <a:lnTo>
                    <a:pt x="72" y="105"/>
                  </a:lnTo>
                  <a:lnTo>
                    <a:pt x="91" y="109"/>
                  </a:lnTo>
                  <a:lnTo>
                    <a:pt x="112" y="116"/>
                  </a:lnTo>
                  <a:lnTo>
                    <a:pt x="130" y="126"/>
                  </a:lnTo>
                  <a:lnTo>
                    <a:pt x="144" y="137"/>
                  </a:lnTo>
                  <a:lnTo>
                    <a:pt x="156" y="154"/>
                  </a:lnTo>
                  <a:lnTo>
                    <a:pt x="160" y="179"/>
                  </a:lnTo>
                  <a:lnTo>
                    <a:pt x="156" y="203"/>
                  </a:lnTo>
                  <a:lnTo>
                    <a:pt x="144" y="224"/>
                  </a:lnTo>
                  <a:lnTo>
                    <a:pt x="125" y="240"/>
                  </a:lnTo>
                  <a:lnTo>
                    <a:pt x="102" y="249"/>
                  </a:lnTo>
                  <a:lnTo>
                    <a:pt x="77" y="252"/>
                  </a:lnTo>
                  <a:lnTo>
                    <a:pt x="46" y="249"/>
                  </a:lnTo>
                  <a:lnTo>
                    <a:pt x="21" y="238"/>
                  </a:lnTo>
                  <a:lnTo>
                    <a:pt x="0" y="219"/>
                  </a:lnTo>
                  <a:lnTo>
                    <a:pt x="28" y="196"/>
                  </a:lnTo>
                  <a:lnTo>
                    <a:pt x="42" y="210"/>
                  </a:lnTo>
                  <a:lnTo>
                    <a:pt x="58" y="219"/>
                  </a:lnTo>
                  <a:lnTo>
                    <a:pt x="77" y="221"/>
                  </a:lnTo>
                  <a:lnTo>
                    <a:pt x="93" y="219"/>
                  </a:lnTo>
                  <a:lnTo>
                    <a:pt x="109" y="212"/>
                  </a:lnTo>
                  <a:lnTo>
                    <a:pt x="121" y="200"/>
                  </a:lnTo>
                  <a:lnTo>
                    <a:pt x="125" y="182"/>
                  </a:lnTo>
                  <a:lnTo>
                    <a:pt x="121" y="168"/>
                  </a:lnTo>
                  <a:lnTo>
                    <a:pt x="109" y="156"/>
                  </a:lnTo>
                  <a:lnTo>
                    <a:pt x="95" y="149"/>
                  </a:lnTo>
                  <a:lnTo>
                    <a:pt x="77" y="142"/>
                  </a:lnTo>
                  <a:lnTo>
                    <a:pt x="56" y="135"/>
                  </a:lnTo>
                  <a:lnTo>
                    <a:pt x="37" y="126"/>
                  </a:lnTo>
                  <a:lnTo>
                    <a:pt x="23" y="114"/>
                  </a:lnTo>
                  <a:lnTo>
                    <a:pt x="11" y="96"/>
                  </a:lnTo>
                  <a:lnTo>
                    <a:pt x="7" y="68"/>
                  </a:lnTo>
                  <a:lnTo>
                    <a:pt x="11" y="51"/>
                  </a:lnTo>
                  <a:lnTo>
                    <a:pt x="18" y="33"/>
                  </a:lnTo>
                  <a:lnTo>
                    <a:pt x="35" y="16"/>
                  </a:lnTo>
                  <a:lnTo>
                    <a:pt x="58" y="5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/>
            <p:cNvSpPr>
              <a:spLocks/>
            </p:cNvSpPr>
            <p:nvPr userDrawn="1"/>
          </p:nvSpPr>
          <p:spPr bwMode="auto">
            <a:xfrm>
              <a:off x="12831763" y="3175"/>
              <a:ext cx="395288" cy="381000"/>
            </a:xfrm>
            <a:custGeom>
              <a:avLst/>
              <a:gdLst>
                <a:gd name="T0" fmla="*/ 0 w 249"/>
                <a:gd name="T1" fmla="*/ 0 h 240"/>
                <a:gd name="T2" fmla="*/ 49 w 249"/>
                <a:gd name="T3" fmla="*/ 0 h 240"/>
                <a:gd name="T4" fmla="*/ 123 w 249"/>
                <a:gd name="T5" fmla="*/ 182 h 240"/>
                <a:gd name="T6" fmla="*/ 126 w 249"/>
                <a:gd name="T7" fmla="*/ 182 h 240"/>
                <a:gd name="T8" fmla="*/ 200 w 249"/>
                <a:gd name="T9" fmla="*/ 0 h 240"/>
                <a:gd name="T10" fmla="*/ 249 w 249"/>
                <a:gd name="T11" fmla="*/ 0 h 240"/>
                <a:gd name="T12" fmla="*/ 249 w 249"/>
                <a:gd name="T13" fmla="*/ 240 h 240"/>
                <a:gd name="T14" fmla="*/ 216 w 249"/>
                <a:gd name="T15" fmla="*/ 240 h 240"/>
                <a:gd name="T16" fmla="*/ 216 w 249"/>
                <a:gd name="T17" fmla="*/ 42 h 240"/>
                <a:gd name="T18" fmla="*/ 216 w 249"/>
                <a:gd name="T19" fmla="*/ 42 h 240"/>
                <a:gd name="T20" fmla="*/ 135 w 249"/>
                <a:gd name="T21" fmla="*/ 240 h 240"/>
                <a:gd name="T22" fmla="*/ 114 w 249"/>
                <a:gd name="T23" fmla="*/ 240 h 240"/>
                <a:gd name="T24" fmla="*/ 33 w 249"/>
                <a:gd name="T25" fmla="*/ 42 h 240"/>
                <a:gd name="T26" fmla="*/ 33 w 249"/>
                <a:gd name="T27" fmla="*/ 42 h 240"/>
                <a:gd name="T28" fmla="*/ 33 w 249"/>
                <a:gd name="T29" fmla="*/ 240 h 240"/>
                <a:gd name="T30" fmla="*/ 0 w 249"/>
                <a:gd name="T31" fmla="*/ 240 h 240"/>
                <a:gd name="T32" fmla="*/ 0 w 249"/>
                <a:gd name="T3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9" h="240">
                  <a:moveTo>
                    <a:pt x="0" y="0"/>
                  </a:moveTo>
                  <a:lnTo>
                    <a:pt x="49" y="0"/>
                  </a:lnTo>
                  <a:lnTo>
                    <a:pt x="123" y="182"/>
                  </a:lnTo>
                  <a:lnTo>
                    <a:pt x="126" y="182"/>
                  </a:lnTo>
                  <a:lnTo>
                    <a:pt x="200" y="0"/>
                  </a:lnTo>
                  <a:lnTo>
                    <a:pt x="249" y="0"/>
                  </a:lnTo>
                  <a:lnTo>
                    <a:pt x="249" y="240"/>
                  </a:lnTo>
                  <a:lnTo>
                    <a:pt x="216" y="240"/>
                  </a:lnTo>
                  <a:lnTo>
                    <a:pt x="216" y="42"/>
                  </a:lnTo>
                  <a:lnTo>
                    <a:pt x="216" y="42"/>
                  </a:lnTo>
                  <a:lnTo>
                    <a:pt x="135" y="240"/>
                  </a:lnTo>
                  <a:lnTo>
                    <a:pt x="114" y="240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 noEditPoints="1"/>
            </p:cNvSpPr>
            <p:nvPr userDrawn="1"/>
          </p:nvSpPr>
          <p:spPr bwMode="auto">
            <a:xfrm>
              <a:off x="13263563" y="3175"/>
              <a:ext cx="377825" cy="381000"/>
            </a:xfrm>
            <a:custGeom>
              <a:avLst/>
              <a:gdLst>
                <a:gd name="T0" fmla="*/ 119 w 238"/>
                <a:gd name="T1" fmla="*/ 42 h 240"/>
                <a:gd name="T2" fmla="*/ 72 w 238"/>
                <a:gd name="T3" fmla="*/ 151 h 240"/>
                <a:gd name="T4" fmla="*/ 163 w 238"/>
                <a:gd name="T5" fmla="*/ 151 h 240"/>
                <a:gd name="T6" fmla="*/ 119 w 238"/>
                <a:gd name="T7" fmla="*/ 42 h 240"/>
                <a:gd name="T8" fmla="*/ 119 w 238"/>
                <a:gd name="T9" fmla="*/ 42 h 240"/>
                <a:gd name="T10" fmla="*/ 105 w 238"/>
                <a:gd name="T11" fmla="*/ 0 h 240"/>
                <a:gd name="T12" fmla="*/ 135 w 238"/>
                <a:gd name="T13" fmla="*/ 0 h 240"/>
                <a:gd name="T14" fmla="*/ 238 w 238"/>
                <a:gd name="T15" fmla="*/ 240 h 240"/>
                <a:gd name="T16" fmla="*/ 200 w 238"/>
                <a:gd name="T17" fmla="*/ 240 h 240"/>
                <a:gd name="T18" fmla="*/ 175 w 238"/>
                <a:gd name="T19" fmla="*/ 179 h 240"/>
                <a:gd name="T20" fmla="*/ 61 w 238"/>
                <a:gd name="T21" fmla="*/ 179 h 240"/>
                <a:gd name="T22" fmla="*/ 37 w 238"/>
                <a:gd name="T23" fmla="*/ 240 h 240"/>
                <a:gd name="T24" fmla="*/ 0 w 238"/>
                <a:gd name="T25" fmla="*/ 240 h 240"/>
                <a:gd name="T26" fmla="*/ 105 w 238"/>
                <a:gd name="T2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240">
                  <a:moveTo>
                    <a:pt x="119" y="42"/>
                  </a:moveTo>
                  <a:lnTo>
                    <a:pt x="72" y="151"/>
                  </a:lnTo>
                  <a:lnTo>
                    <a:pt x="163" y="151"/>
                  </a:lnTo>
                  <a:lnTo>
                    <a:pt x="119" y="42"/>
                  </a:lnTo>
                  <a:lnTo>
                    <a:pt x="119" y="42"/>
                  </a:lnTo>
                  <a:close/>
                  <a:moveTo>
                    <a:pt x="105" y="0"/>
                  </a:moveTo>
                  <a:lnTo>
                    <a:pt x="135" y="0"/>
                  </a:lnTo>
                  <a:lnTo>
                    <a:pt x="238" y="240"/>
                  </a:lnTo>
                  <a:lnTo>
                    <a:pt x="200" y="240"/>
                  </a:lnTo>
                  <a:lnTo>
                    <a:pt x="175" y="179"/>
                  </a:lnTo>
                  <a:lnTo>
                    <a:pt x="61" y="179"/>
                  </a:lnTo>
                  <a:lnTo>
                    <a:pt x="37" y="240"/>
                  </a:lnTo>
                  <a:lnTo>
                    <a:pt x="0" y="24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13681075" y="3175"/>
              <a:ext cx="269875" cy="381000"/>
            </a:xfrm>
            <a:custGeom>
              <a:avLst/>
              <a:gdLst>
                <a:gd name="T0" fmla="*/ 33 w 170"/>
                <a:gd name="T1" fmla="*/ 28 h 240"/>
                <a:gd name="T2" fmla="*/ 33 w 170"/>
                <a:gd name="T3" fmla="*/ 105 h 240"/>
                <a:gd name="T4" fmla="*/ 75 w 170"/>
                <a:gd name="T5" fmla="*/ 105 h 240"/>
                <a:gd name="T6" fmla="*/ 91 w 170"/>
                <a:gd name="T7" fmla="*/ 105 h 240"/>
                <a:gd name="T8" fmla="*/ 105 w 170"/>
                <a:gd name="T9" fmla="*/ 100 h 240"/>
                <a:gd name="T10" fmla="*/ 117 w 170"/>
                <a:gd name="T11" fmla="*/ 96 h 240"/>
                <a:gd name="T12" fmla="*/ 124 w 170"/>
                <a:gd name="T13" fmla="*/ 84 h 240"/>
                <a:gd name="T14" fmla="*/ 126 w 170"/>
                <a:gd name="T15" fmla="*/ 68 h 240"/>
                <a:gd name="T16" fmla="*/ 124 w 170"/>
                <a:gd name="T17" fmla="*/ 51 h 240"/>
                <a:gd name="T18" fmla="*/ 117 w 170"/>
                <a:gd name="T19" fmla="*/ 40 h 240"/>
                <a:gd name="T20" fmla="*/ 105 w 170"/>
                <a:gd name="T21" fmla="*/ 33 h 240"/>
                <a:gd name="T22" fmla="*/ 91 w 170"/>
                <a:gd name="T23" fmla="*/ 30 h 240"/>
                <a:gd name="T24" fmla="*/ 75 w 170"/>
                <a:gd name="T25" fmla="*/ 28 h 240"/>
                <a:gd name="T26" fmla="*/ 33 w 170"/>
                <a:gd name="T27" fmla="*/ 28 h 240"/>
                <a:gd name="T28" fmla="*/ 0 w 170"/>
                <a:gd name="T29" fmla="*/ 0 h 240"/>
                <a:gd name="T30" fmla="*/ 84 w 170"/>
                <a:gd name="T31" fmla="*/ 0 h 240"/>
                <a:gd name="T32" fmla="*/ 112 w 170"/>
                <a:gd name="T33" fmla="*/ 2 h 240"/>
                <a:gd name="T34" fmla="*/ 131 w 170"/>
                <a:gd name="T35" fmla="*/ 12 h 240"/>
                <a:gd name="T36" fmla="*/ 145 w 170"/>
                <a:gd name="T37" fmla="*/ 23 h 240"/>
                <a:gd name="T38" fmla="*/ 154 w 170"/>
                <a:gd name="T39" fmla="*/ 37 h 240"/>
                <a:gd name="T40" fmla="*/ 158 w 170"/>
                <a:gd name="T41" fmla="*/ 51 h 240"/>
                <a:gd name="T42" fmla="*/ 161 w 170"/>
                <a:gd name="T43" fmla="*/ 68 h 240"/>
                <a:gd name="T44" fmla="*/ 156 w 170"/>
                <a:gd name="T45" fmla="*/ 89 h 240"/>
                <a:gd name="T46" fmla="*/ 145 w 170"/>
                <a:gd name="T47" fmla="*/ 109 h 240"/>
                <a:gd name="T48" fmla="*/ 126 w 170"/>
                <a:gd name="T49" fmla="*/ 123 h 240"/>
                <a:gd name="T50" fmla="*/ 103 w 170"/>
                <a:gd name="T51" fmla="*/ 130 h 240"/>
                <a:gd name="T52" fmla="*/ 170 w 170"/>
                <a:gd name="T53" fmla="*/ 240 h 240"/>
                <a:gd name="T54" fmla="*/ 128 w 170"/>
                <a:gd name="T55" fmla="*/ 240 h 240"/>
                <a:gd name="T56" fmla="*/ 68 w 170"/>
                <a:gd name="T57" fmla="*/ 133 h 240"/>
                <a:gd name="T58" fmla="*/ 33 w 170"/>
                <a:gd name="T59" fmla="*/ 133 h 240"/>
                <a:gd name="T60" fmla="*/ 33 w 170"/>
                <a:gd name="T61" fmla="*/ 240 h 240"/>
                <a:gd name="T62" fmla="*/ 0 w 170"/>
                <a:gd name="T63" fmla="*/ 240 h 240"/>
                <a:gd name="T64" fmla="*/ 0 w 170"/>
                <a:gd name="T6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40">
                  <a:moveTo>
                    <a:pt x="33" y="28"/>
                  </a:moveTo>
                  <a:lnTo>
                    <a:pt x="33" y="105"/>
                  </a:lnTo>
                  <a:lnTo>
                    <a:pt x="75" y="105"/>
                  </a:lnTo>
                  <a:lnTo>
                    <a:pt x="91" y="105"/>
                  </a:lnTo>
                  <a:lnTo>
                    <a:pt x="105" y="100"/>
                  </a:lnTo>
                  <a:lnTo>
                    <a:pt x="117" y="96"/>
                  </a:lnTo>
                  <a:lnTo>
                    <a:pt x="124" y="84"/>
                  </a:lnTo>
                  <a:lnTo>
                    <a:pt x="126" y="68"/>
                  </a:lnTo>
                  <a:lnTo>
                    <a:pt x="124" y="51"/>
                  </a:lnTo>
                  <a:lnTo>
                    <a:pt x="117" y="40"/>
                  </a:lnTo>
                  <a:lnTo>
                    <a:pt x="105" y="33"/>
                  </a:lnTo>
                  <a:lnTo>
                    <a:pt x="91" y="30"/>
                  </a:lnTo>
                  <a:lnTo>
                    <a:pt x="75" y="28"/>
                  </a:lnTo>
                  <a:lnTo>
                    <a:pt x="33" y="28"/>
                  </a:lnTo>
                  <a:close/>
                  <a:moveTo>
                    <a:pt x="0" y="0"/>
                  </a:moveTo>
                  <a:lnTo>
                    <a:pt x="84" y="0"/>
                  </a:lnTo>
                  <a:lnTo>
                    <a:pt x="112" y="2"/>
                  </a:lnTo>
                  <a:lnTo>
                    <a:pt x="131" y="12"/>
                  </a:lnTo>
                  <a:lnTo>
                    <a:pt x="145" y="23"/>
                  </a:lnTo>
                  <a:lnTo>
                    <a:pt x="154" y="37"/>
                  </a:lnTo>
                  <a:lnTo>
                    <a:pt x="158" y="51"/>
                  </a:lnTo>
                  <a:lnTo>
                    <a:pt x="161" y="68"/>
                  </a:lnTo>
                  <a:lnTo>
                    <a:pt x="156" y="89"/>
                  </a:lnTo>
                  <a:lnTo>
                    <a:pt x="145" y="109"/>
                  </a:lnTo>
                  <a:lnTo>
                    <a:pt x="126" y="123"/>
                  </a:lnTo>
                  <a:lnTo>
                    <a:pt x="103" y="130"/>
                  </a:lnTo>
                  <a:lnTo>
                    <a:pt x="170" y="240"/>
                  </a:lnTo>
                  <a:lnTo>
                    <a:pt x="128" y="240"/>
                  </a:lnTo>
                  <a:lnTo>
                    <a:pt x="68" y="133"/>
                  </a:lnTo>
                  <a:lnTo>
                    <a:pt x="33" y="133"/>
                  </a:lnTo>
                  <a:lnTo>
                    <a:pt x="33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/>
            </p:cNvSpPr>
            <p:nvPr userDrawn="1"/>
          </p:nvSpPr>
          <p:spPr bwMode="auto">
            <a:xfrm>
              <a:off x="13958888" y="3175"/>
              <a:ext cx="295275" cy="381000"/>
            </a:xfrm>
            <a:custGeom>
              <a:avLst/>
              <a:gdLst>
                <a:gd name="T0" fmla="*/ 0 w 186"/>
                <a:gd name="T1" fmla="*/ 0 h 240"/>
                <a:gd name="T2" fmla="*/ 186 w 186"/>
                <a:gd name="T3" fmla="*/ 0 h 240"/>
                <a:gd name="T4" fmla="*/ 186 w 186"/>
                <a:gd name="T5" fmla="*/ 30 h 240"/>
                <a:gd name="T6" fmla="*/ 109 w 186"/>
                <a:gd name="T7" fmla="*/ 30 h 240"/>
                <a:gd name="T8" fmla="*/ 109 w 186"/>
                <a:gd name="T9" fmla="*/ 240 h 240"/>
                <a:gd name="T10" fmla="*/ 77 w 186"/>
                <a:gd name="T11" fmla="*/ 240 h 240"/>
                <a:gd name="T12" fmla="*/ 77 w 186"/>
                <a:gd name="T13" fmla="*/ 30 h 240"/>
                <a:gd name="T14" fmla="*/ 0 w 186"/>
                <a:gd name="T15" fmla="*/ 30 h 240"/>
                <a:gd name="T16" fmla="*/ 0 w 186"/>
                <a:gd name="T1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240">
                  <a:moveTo>
                    <a:pt x="0" y="0"/>
                  </a:moveTo>
                  <a:lnTo>
                    <a:pt x="186" y="0"/>
                  </a:lnTo>
                  <a:lnTo>
                    <a:pt x="186" y="30"/>
                  </a:lnTo>
                  <a:lnTo>
                    <a:pt x="109" y="30"/>
                  </a:lnTo>
                  <a:lnTo>
                    <a:pt x="109" y="240"/>
                  </a:lnTo>
                  <a:lnTo>
                    <a:pt x="77" y="240"/>
                  </a:lnTo>
                  <a:lnTo>
                    <a:pt x="77" y="30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/>
            <p:cNvSpPr>
              <a:spLocks/>
            </p:cNvSpPr>
            <p:nvPr userDrawn="1"/>
          </p:nvSpPr>
          <p:spPr bwMode="auto">
            <a:xfrm>
              <a:off x="14298613" y="3175"/>
              <a:ext cx="254000" cy="381000"/>
            </a:xfrm>
            <a:custGeom>
              <a:avLst/>
              <a:gdLst>
                <a:gd name="T0" fmla="*/ 0 w 160"/>
                <a:gd name="T1" fmla="*/ 0 h 240"/>
                <a:gd name="T2" fmla="*/ 156 w 160"/>
                <a:gd name="T3" fmla="*/ 0 h 240"/>
                <a:gd name="T4" fmla="*/ 156 w 160"/>
                <a:gd name="T5" fmla="*/ 30 h 240"/>
                <a:gd name="T6" fmla="*/ 32 w 160"/>
                <a:gd name="T7" fmla="*/ 30 h 240"/>
                <a:gd name="T8" fmla="*/ 32 w 160"/>
                <a:gd name="T9" fmla="*/ 102 h 240"/>
                <a:gd name="T10" fmla="*/ 146 w 160"/>
                <a:gd name="T11" fmla="*/ 102 h 240"/>
                <a:gd name="T12" fmla="*/ 146 w 160"/>
                <a:gd name="T13" fmla="*/ 133 h 240"/>
                <a:gd name="T14" fmla="*/ 32 w 160"/>
                <a:gd name="T15" fmla="*/ 133 h 240"/>
                <a:gd name="T16" fmla="*/ 32 w 160"/>
                <a:gd name="T17" fmla="*/ 210 h 240"/>
                <a:gd name="T18" fmla="*/ 160 w 160"/>
                <a:gd name="T19" fmla="*/ 210 h 240"/>
                <a:gd name="T20" fmla="*/ 160 w 160"/>
                <a:gd name="T21" fmla="*/ 240 h 240"/>
                <a:gd name="T22" fmla="*/ 0 w 160"/>
                <a:gd name="T23" fmla="*/ 240 h 240"/>
                <a:gd name="T24" fmla="*/ 0 w 160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240">
                  <a:moveTo>
                    <a:pt x="0" y="0"/>
                  </a:moveTo>
                  <a:lnTo>
                    <a:pt x="156" y="0"/>
                  </a:lnTo>
                  <a:lnTo>
                    <a:pt x="156" y="30"/>
                  </a:lnTo>
                  <a:lnTo>
                    <a:pt x="32" y="30"/>
                  </a:lnTo>
                  <a:lnTo>
                    <a:pt x="32" y="102"/>
                  </a:lnTo>
                  <a:lnTo>
                    <a:pt x="146" y="102"/>
                  </a:lnTo>
                  <a:lnTo>
                    <a:pt x="146" y="133"/>
                  </a:lnTo>
                  <a:lnTo>
                    <a:pt x="32" y="133"/>
                  </a:lnTo>
                  <a:lnTo>
                    <a:pt x="32" y="210"/>
                  </a:lnTo>
                  <a:lnTo>
                    <a:pt x="160" y="210"/>
                  </a:lnTo>
                  <a:lnTo>
                    <a:pt x="160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 noEditPoints="1"/>
            </p:cNvSpPr>
            <p:nvPr userDrawn="1"/>
          </p:nvSpPr>
          <p:spPr bwMode="auto">
            <a:xfrm>
              <a:off x="14619288" y="3175"/>
              <a:ext cx="269875" cy="381000"/>
            </a:xfrm>
            <a:custGeom>
              <a:avLst/>
              <a:gdLst>
                <a:gd name="T0" fmla="*/ 33 w 170"/>
                <a:gd name="T1" fmla="*/ 28 h 240"/>
                <a:gd name="T2" fmla="*/ 33 w 170"/>
                <a:gd name="T3" fmla="*/ 105 h 240"/>
                <a:gd name="T4" fmla="*/ 75 w 170"/>
                <a:gd name="T5" fmla="*/ 105 h 240"/>
                <a:gd name="T6" fmla="*/ 89 w 170"/>
                <a:gd name="T7" fmla="*/ 105 h 240"/>
                <a:gd name="T8" fmla="*/ 103 w 170"/>
                <a:gd name="T9" fmla="*/ 100 h 240"/>
                <a:gd name="T10" fmla="*/ 114 w 170"/>
                <a:gd name="T11" fmla="*/ 96 h 240"/>
                <a:gd name="T12" fmla="*/ 124 w 170"/>
                <a:gd name="T13" fmla="*/ 84 h 240"/>
                <a:gd name="T14" fmla="*/ 126 w 170"/>
                <a:gd name="T15" fmla="*/ 68 h 240"/>
                <a:gd name="T16" fmla="*/ 124 w 170"/>
                <a:gd name="T17" fmla="*/ 51 h 240"/>
                <a:gd name="T18" fmla="*/ 114 w 170"/>
                <a:gd name="T19" fmla="*/ 40 h 240"/>
                <a:gd name="T20" fmla="*/ 103 w 170"/>
                <a:gd name="T21" fmla="*/ 33 h 240"/>
                <a:gd name="T22" fmla="*/ 89 w 170"/>
                <a:gd name="T23" fmla="*/ 30 h 240"/>
                <a:gd name="T24" fmla="*/ 75 w 170"/>
                <a:gd name="T25" fmla="*/ 28 h 240"/>
                <a:gd name="T26" fmla="*/ 33 w 170"/>
                <a:gd name="T27" fmla="*/ 28 h 240"/>
                <a:gd name="T28" fmla="*/ 0 w 170"/>
                <a:gd name="T29" fmla="*/ 0 h 240"/>
                <a:gd name="T30" fmla="*/ 84 w 170"/>
                <a:gd name="T31" fmla="*/ 0 h 240"/>
                <a:gd name="T32" fmla="*/ 110 w 170"/>
                <a:gd name="T33" fmla="*/ 2 h 240"/>
                <a:gd name="T34" fmla="*/ 131 w 170"/>
                <a:gd name="T35" fmla="*/ 12 h 240"/>
                <a:gd name="T36" fmla="*/ 145 w 170"/>
                <a:gd name="T37" fmla="*/ 23 h 240"/>
                <a:gd name="T38" fmla="*/ 154 w 170"/>
                <a:gd name="T39" fmla="*/ 37 h 240"/>
                <a:gd name="T40" fmla="*/ 159 w 170"/>
                <a:gd name="T41" fmla="*/ 51 h 240"/>
                <a:gd name="T42" fmla="*/ 161 w 170"/>
                <a:gd name="T43" fmla="*/ 68 h 240"/>
                <a:gd name="T44" fmla="*/ 156 w 170"/>
                <a:gd name="T45" fmla="*/ 89 h 240"/>
                <a:gd name="T46" fmla="*/ 145 w 170"/>
                <a:gd name="T47" fmla="*/ 109 h 240"/>
                <a:gd name="T48" fmla="*/ 126 w 170"/>
                <a:gd name="T49" fmla="*/ 123 h 240"/>
                <a:gd name="T50" fmla="*/ 100 w 170"/>
                <a:gd name="T51" fmla="*/ 130 h 240"/>
                <a:gd name="T52" fmla="*/ 170 w 170"/>
                <a:gd name="T53" fmla="*/ 240 h 240"/>
                <a:gd name="T54" fmla="*/ 128 w 170"/>
                <a:gd name="T55" fmla="*/ 240 h 240"/>
                <a:gd name="T56" fmla="*/ 68 w 170"/>
                <a:gd name="T57" fmla="*/ 133 h 240"/>
                <a:gd name="T58" fmla="*/ 33 w 170"/>
                <a:gd name="T59" fmla="*/ 133 h 240"/>
                <a:gd name="T60" fmla="*/ 33 w 170"/>
                <a:gd name="T61" fmla="*/ 240 h 240"/>
                <a:gd name="T62" fmla="*/ 0 w 170"/>
                <a:gd name="T63" fmla="*/ 240 h 240"/>
                <a:gd name="T64" fmla="*/ 0 w 170"/>
                <a:gd name="T6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40">
                  <a:moveTo>
                    <a:pt x="33" y="28"/>
                  </a:moveTo>
                  <a:lnTo>
                    <a:pt x="33" y="105"/>
                  </a:lnTo>
                  <a:lnTo>
                    <a:pt x="75" y="105"/>
                  </a:lnTo>
                  <a:lnTo>
                    <a:pt x="89" y="105"/>
                  </a:lnTo>
                  <a:lnTo>
                    <a:pt x="103" y="100"/>
                  </a:lnTo>
                  <a:lnTo>
                    <a:pt x="114" y="96"/>
                  </a:lnTo>
                  <a:lnTo>
                    <a:pt x="124" y="84"/>
                  </a:lnTo>
                  <a:lnTo>
                    <a:pt x="126" y="68"/>
                  </a:lnTo>
                  <a:lnTo>
                    <a:pt x="124" y="51"/>
                  </a:lnTo>
                  <a:lnTo>
                    <a:pt x="114" y="40"/>
                  </a:lnTo>
                  <a:lnTo>
                    <a:pt x="103" y="33"/>
                  </a:lnTo>
                  <a:lnTo>
                    <a:pt x="89" y="30"/>
                  </a:lnTo>
                  <a:lnTo>
                    <a:pt x="75" y="28"/>
                  </a:lnTo>
                  <a:lnTo>
                    <a:pt x="33" y="28"/>
                  </a:lnTo>
                  <a:close/>
                  <a:moveTo>
                    <a:pt x="0" y="0"/>
                  </a:moveTo>
                  <a:lnTo>
                    <a:pt x="84" y="0"/>
                  </a:lnTo>
                  <a:lnTo>
                    <a:pt x="110" y="2"/>
                  </a:lnTo>
                  <a:lnTo>
                    <a:pt x="131" y="12"/>
                  </a:lnTo>
                  <a:lnTo>
                    <a:pt x="145" y="23"/>
                  </a:lnTo>
                  <a:lnTo>
                    <a:pt x="154" y="37"/>
                  </a:lnTo>
                  <a:lnTo>
                    <a:pt x="159" y="51"/>
                  </a:lnTo>
                  <a:lnTo>
                    <a:pt x="161" y="68"/>
                  </a:lnTo>
                  <a:lnTo>
                    <a:pt x="156" y="89"/>
                  </a:lnTo>
                  <a:lnTo>
                    <a:pt x="145" y="109"/>
                  </a:lnTo>
                  <a:lnTo>
                    <a:pt x="126" y="123"/>
                  </a:lnTo>
                  <a:lnTo>
                    <a:pt x="100" y="130"/>
                  </a:lnTo>
                  <a:lnTo>
                    <a:pt x="170" y="240"/>
                  </a:lnTo>
                  <a:lnTo>
                    <a:pt x="128" y="240"/>
                  </a:lnTo>
                  <a:lnTo>
                    <a:pt x="68" y="133"/>
                  </a:lnTo>
                  <a:lnTo>
                    <a:pt x="33" y="133"/>
                  </a:lnTo>
                  <a:lnTo>
                    <a:pt x="33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2"/>
            <p:cNvSpPr>
              <a:spLocks/>
            </p:cNvSpPr>
            <p:nvPr userDrawn="1"/>
          </p:nvSpPr>
          <p:spPr bwMode="auto">
            <a:xfrm>
              <a:off x="15030450" y="3175"/>
              <a:ext cx="512763" cy="381000"/>
            </a:xfrm>
            <a:custGeom>
              <a:avLst/>
              <a:gdLst>
                <a:gd name="T0" fmla="*/ 0 w 323"/>
                <a:gd name="T1" fmla="*/ 0 h 240"/>
                <a:gd name="T2" fmla="*/ 35 w 323"/>
                <a:gd name="T3" fmla="*/ 0 h 240"/>
                <a:gd name="T4" fmla="*/ 86 w 323"/>
                <a:gd name="T5" fmla="*/ 191 h 240"/>
                <a:gd name="T6" fmla="*/ 86 w 323"/>
                <a:gd name="T7" fmla="*/ 191 h 240"/>
                <a:gd name="T8" fmla="*/ 144 w 323"/>
                <a:gd name="T9" fmla="*/ 0 h 240"/>
                <a:gd name="T10" fmla="*/ 181 w 323"/>
                <a:gd name="T11" fmla="*/ 0 h 240"/>
                <a:gd name="T12" fmla="*/ 237 w 323"/>
                <a:gd name="T13" fmla="*/ 191 h 240"/>
                <a:gd name="T14" fmla="*/ 237 w 323"/>
                <a:gd name="T15" fmla="*/ 191 h 240"/>
                <a:gd name="T16" fmla="*/ 291 w 323"/>
                <a:gd name="T17" fmla="*/ 0 h 240"/>
                <a:gd name="T18" fmla="*/ 323 w 323"/>
                <a:gd name="T19" fmla="*/ 0 h 240"/>
                <a:gd name="T20" fmla="*/ 253 w 323"/>
                <a:gd name="T21" fmla="*/ 240 h 240"/>
                <a:gd name="T22" fmla="*/ 221 w 323"/>
                <a:gd name="T23" fmla="*/ 240 h 240"/>
                <a:gd name="T24" fmla="*/ 163 w 323"/>
                <a:gd name="T25" fmla="*/ 44 h 240"/>
                <a:gd name="T26" fmla="*/ 160 w 323"/>
                <a:gd name="T27" fmla="*/ 44 h 240"/>
                <a:gd name="T28" fmla="*/ 104 w 323"/>
                <a:gd name="T29" fmla="*/ 240 h 240"/>
                <a:gd name="T30" fmla="*/ 69 w 323"/>
                <a:gd name="T31" fmla="*/ 240 h 240"/>
                <a:gd name="T32" fmla="*/ 0 w 323"/>
                <a:gd name="T3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3" h="240">
                  <a:moveTo>
                    <a:pt x="0" y="0"/>
                  </a:moveTo>
                  <a:lnTo>
                    <a:pt x="35" y="0"/>
                  </a:lnTo>
                  <a:lnTo>
                    <a:pt x="86" y="191"/>
                  </a:lnTo>
                  <a:lnTo>
                    <a:pt x="86" y="191"/>
                  </a:lnTo>
                  <a:lnTo>
                    <a:pt x="144" y="0"/>
                  </a:lnTo>
                  <a:lnTo>
                    <a:pt x="181" y="0"/>
                  </a:lnTo>
                  <a:lnTo>
                    <a:pt x="237" y="191"/>
                  </a:lnTo>
                  <a:lnTo>
                    <a:pt x="237" y="191"/>
                  </a:lnTo>
                  <a:lnTo>
                    <a:pt x="291" y="0"/>
                  </a:lnTo>
                  <a:lnTo>
                    <a:pt x="323" y="0"/>
                  </a:lnTo>
                  <a:lnTo>
                    <a:pt x="253" y="240"/>
                  </a:lnTo>
                  <a:lnTo>
                    <a:pt x="221" y="240"/>
                  </a:lnTo>
                  <a:lnTo>
                    <a:pt x="163" y="44"/>
                  </a:lnTo>
                  <a:lnTo>
                    <a:pt x="160" y="44"/>
                  </a:lnTo>
                  <a:lnTo>
                    <a:pt x="104" y="240"/>
                  </a:lnTo>
                  <a:lnTo>
                    <a:pt x="69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3"/>
            <p:cNvSpPr>
              <a:spLocks noEditPoints="1"/>
            </p:cNvSpPr>
            <p:nvPr userDrawn="1"/>
          </p:nvSpPr>
          <p:spPr bwMode="auto">
            <a:xfrm>
              <a:off x="15562263" y="-7938"/>
              <a:ext cx="395288" cy="400050"/>
            </a:xfrm>
            <a:custGeom>
              <a:avLst/>
              <a:gdLst>
                <a:gd name="T0" fmla="*/ 123 w 249"/>
                <a:gd name="T1" fmla="*/ 33 h 252"/>
                <a:gd name="T2" fmla="*/ 93 w 249"/>
                <a:gd name="T3" fmla="*/ 37 h 252"/>
                <a:gd name="T4" fmla="*/ 70 w 249"/>
                <a:gd name="T5" fmla="*/ 49 h 252"/>
                <a:gd name="T6" fmla="*/ 51 w 249"/>
                <a:gd name="T7" fmla="*/ 70 h 252"/>
                <a:gd name="T8" fmla="*/ 37 w 249"/>
                <a:gd name="T9" fmla="*/ 98 h 252"/>
                <a:gd name="T10" fmla="*/ 35 w 249"/>
                <a:gd name="T11" fmla="*/ 126 h 252"/>
                <a:gd name="T12" fmla="*/ 37 w 249"/>
                <a:gd name="T13" fmla="*/ 156 h 252"/>
                <a:gd name="T14" fmla="*/ 51 w 249"/>
                <a:gd name="T15" fmla="*/ 182 h 252"/>
                <a:gd name="T16" fmla="*/ 70 w 249"/>
                <a:gd name="T17" fmla="*/ 203 h 252"/>
                <a:gd name="T18" fmla="*/ 93 w 249"/>
                <a:gd name="T19" fmla="*/ 217 h 252"/>
                <a:gd name="T20" fmla="*/ 123 w 249"/>
                <a:gd name="T21" fmla="*/ 221 h 252"/>
                <a:gd name="T22" fmla="*/ 153 w 249"/>
                <a:gd name="T23" fmla="*/ 217 h 252"/>
                <a:gd name="T24" fmla="*/ 179 w 249"/>
                <a:gd name="T25" fmla="*/ 203 h 252"/>
                <a:gd name="T26" fmla="*/ 198 w 249"/>
                <a:gd name="T27" fmla="*/ 182 h 252"/>
                <a:gd name="T28" fmla="*/ 209 w 249"/>
                <a:gd name="T29" fmla="*/ 156 h 252"/>
                <a:gd name="T30" fmla="*/ 214 w 249"/>
                <a:gd name="T31" fmla="*/ 126 h 252"/>
                <a:gd name="T32" fmla="*/ 209 w 249"/>
                <a:gd name="T33" fmla="*/ 98 h 252"/>
                <a:gd name="T34" fmla="*/ 198 w 249"/>
                <a:gd name="T35" fmla="*/ 70 h 252"/>
                <a:gd name="T36" fmla="*/ 179 w 249"/>
                <a:gd name="T37" fmla="*/ 49 h 252"/>
                <a:gd name="T38" fmla="*/ 153 w 249"/>
                <a:gd name="T39" fmla="*/ 37 h 252"/>
                <a:gd name="T40" fmla="*/ 123 w 249"/>
                <a:gd name="T41" fmla="*/ 33 h 252"/>
                <a:gd name="T42" fmla="*/ 123 w 249"/>
                <a:gd name="T43" fmla="*/ 0 h 252"/>
                <a:gd name="T44" fmla="*/ 165 w 249"/>
                <a:gd name="T45" fmla="*/ 7 h 252"/>
                <a:gd name="T46" fmla="*/ 200 w 249"/>
                <a:gd name="T47" fmla="*/ 26 h 252"/>
                <a:gd name="T48" fmla="*/ 226 w 249"/>
                <a:gd name="T49" fmla="*/ 51 h 252"/>
                <a:gd name="T50" fmla="*/ 242 w 249"/>
                <a:gd name="T51" fmla="*/ 86 h 252"/>
                <a:gd name="T52" fmla="*/ 249 w 249"/>
                <a:gd name="T53" fmla="*/ 126 h 252"/>
                <a:gd name="T54" fmla="*/ 242 w 249"/>
                <a:gd name="T55" fmla="*/ 168 h 252"/>
                <a:gd name="T56" fmla="*/ 226 w 249"/>
                <a:gd name="T57" fmla="*/ 203 h 252"/>
                <a:gd name="T58" fmla="*/ 200 w 249"/>
                <a:gd name="T59" fmla="*/ 228 h 252"/>
                <a:gd name="T60" fmla="*/ 165 w 249"/>
                <a:gd name="T61" fmla="*/ 247 h 252"/>
                <a:gd name="T62" fmla="*/ 123 w 249"/>
                <a:gd name="T63" fmla="*/ 252 h 252"/>
                <a:gd name="T64" fmla="*/ 84 w 249"/>
                <a:gd name="T65" fmla="*/ 247 h 252"/>
                <a:gd name="T66" fmla="*/ 49 w 249"/>
                <a:gd name="T67" fmla="*/ 228 h 252"/>
                <a:gd name="T68" fmla="*/ 23 w 249"/>
                <a:gd name="T69" fmla="*/ 203 h 252"/>
                <a:gd name="T70" fmla="*/ 4 w 249"/>
                <a:gd name="T71" fmla="*/ 168 h 252"/>
                <a:gd name="T72" fmla="*/ 0 w 249"/>
                <a:gd name="T73" fmla="*/ 126 h 252"/>
                <a:gd name="T74" fmla="*/ 4 w 249"/>
                <a:gd name="T75" fmla="*/ 86 h 252"/>
                <a:gd name="T76" fmla="*/ 23 w 249"/>
                <a:gd name="T77" fmla="*/ 51 h 252"/>
                <a:gd name="T78" fmla="*/ 49 w 249"/>
                <a:gd name="T79" fmla="*/ 26 h 252"/>
                <a:gd name="T80" fmla="*/ 84 w 249"/>
                <a:gd name="T81" fmla="*/ 7 h 252"/>
                <a:gd name="T82" fmla="*/ 123 w 249"/>
                <a:gd name="T8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" h="252">
                  <a:moveTo>
                    <a:pt x="123" y="33"/>
                  </a:moveTo>
                  <a:lnTo>
                    <a:pt x="93" y="37"/>
                  </a:lnTo>
                  <a:lnTo>
                    <a:pt x="70" y="49"/>
                  </a:lnTo>
                  <a:lnTo>
                    <a:pt x="51" y="70"/>
                  </a:lnTo>
                  <a:lnTo>
                    <a:pt x="37" y="98"/>
                  </a:lnTo>
                  <a:lnTo>
                    <a:pt x="35" y="126"/>
                  </a:lnTo>
                  <a:lnTo>
                    <a:pt x="37" y="156"/>
                  </a:lnTo>
                  <a:lnTo>
                    <a:pt x="51" y="182"/>
                  </a:lnTo>
                  <a:lnTo>
                    <a:pt x="70" y="203"/>
                  </a:lnTo>
                  <a:lnTo>
                    <a:pt x="93" y="217"/>
                  </a:lnTo>
                  <a:lnTo>
                    <a:pt x="123" y="221"/>
                  </a:lnTo>
                  <a:lnTo>
                    <a:pt x="153" y="217"/>
                  </a:lnTo>
                  <a:lnTo>
                    <a:pt x="179" y="203"/>
                  </a:lnTo>
                  <a:lnTo>
                    <a:pt x="198" y="182"/>
                  </a:lnTo>
                  <a:lnTo>
                    <a:pt x="209" y="156"/>
                  </a:lnTo>
                  <a:lnTo>
                    <a:pt x="214" y="126"/>
                  </a:lnTo>
                  <a:lnTo>
                    <a:pt x="209" y="98"/>
                  </a:lnTo>
                  <a:lnTo>
                    <a:pt x="198" y="70"/>
                  </a:lnTo>
                  <a:lnTo>
                    <a:pt x="179" y="49"/>
                  </a:lnTo>
                  <a:lnTo>
                    <a:pt x="153" y="37"/>
                  </a:lnTo>
                  <a:lnTo>
                    <a:pt x="123" y="33"/>
                  </a:lnTo>
                  <a:close/>
                  <a:moveTo>
                    <a:pt x="123" y="0"/>
                  </a:moveTo>
                  <a:lnTo>
                    <a:pt x="165" y="7"/>
                  </a:lnTo>
                  <a:lnTo>
                    <a:pt x="200" y="26"/>
                  </a:lnTo>
                  <a:lnTo>
                    <a:pt x="226" y="51"/>
                  </a:lnTo>
                  <a:lnTo>
                    <a:pt x="242" y="86"/>
                  </a:lnTo>
                  <a:lnTo>
                    <a:pt x="249" y="126"/>
                  </a:lnTo>
                  <a:lnTo>
                    <a:pt x="242" y="168"/>
                  </a:lnTo>
                  <a:lnTo>
                    <a:pt x="226" y="203"/>
                  </a:lnTo>
                  <a:lnTo>
                    <a:pt x="200" y="228"/>
                  </a:lnTo>
                  <a:lnTo>
                    <a:pt x="165" y="247"/>
                  </a:lnTo>
                  <a:lnTo>
                    <a:pt x="123" y="252"/>
                  </a:lnTo>
                  <a:lnTo>
                    <a:pt x="84" y="247"/>
                  </a:lnTo>
                  <a:lnTo>
                    <a:pt x="49" y="228"/>
                  </a:lnTo>
                  <a:lnTo>
                    <a:pt x="23" y="203"/>
                  </a:lnTo>
                  <a:lnTo>
                    <a:pt x="4" y="168"/>
                  </a:lnTo>
                  <a:lnTo>
                    <a:pt x="0" y="126"/>
                  </a:lnTo>
                  <a:lnTo>
                    <a:pt x="4" y="86"/>
                  </a:lnTo>
                  <a:lnTo>
                    <a:pt x="23" y="51"/>
                  </a:lnTo>
                  <a:lnTo>
                    <a:pt x="49" y="26"/>
                  </a:lnTo>
                  <a:lnTo>
                    <a:pt x="84" y="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4"/>
            <p:cNvSpPr>
              <a:spLocks noEditPoints="1"/>
            </p:cNvSpPr>
            <p:nvPr userDrawn="1"/>
          </p:nvSpPr>
          <p:spPr bwMode="auto">
            <a:xfrm>
              <a:off x="16024225" y="3175"/>
              <a:ext cx="269875" cy="381000"/>
            </a:xfrm>
            <a:custGeom>
              <a:avLst/>
              <a:gdLst>
                <a:gd name="T0" fmla="*/ 32 w 170"/>
                <a:gd name="T1" fmla="*/ 28 h 240"/>
                <a:gd name="T2" fmla="*/ 32 w 170"/>
                <a:gd name="T3" fmla="*/ 105 h 240"/>
                <a:gd name="T4" fmla="*/ 74 w 170"/>
                <a:gd name="T5" fmla="*/ 105 h 240"/>
                <a:gd name="T6" fmla="*/ 88 w 170"/>
                <a:gd name="T7" fmla="*/ 105 h 240"/>
                <a:gd name="T8" fmla="*/ 102 w 170"/>
                <a:gd name="T9" fmla="*/ 100 h 240"/>
                <a:gd name="T10" fmla="*/ 114 w 170"/>
                <a:gd name="T11" fmla="*/ 96 h 240"/>
                <a:gd name="T12" fmla="*/ 123 w 170"/>
                <a:gd name="T13" fmla="*/ 84 h 240"/>
                <a:gd name="T14" fmla="*/ 125 w 170"/>
                <a:gd name="T15" fmla="*/ 68 h 240"/>
                <a:gd name="T16" fmla="*/ 123 w 170"/>
                <a:gd name="T17" fmla="*/ 51 h 240"/>
                <a:gd name="T18" fmla="*/ 114 w 170"/>
                <a:gd name="T19" fmla="*/ 40 h 240"/>
                <a:gd name="T20" fmla="*/ 102 w 170"/>
                <a:gd name="T21" fmla="*/ 33 h 240"/>
                <a:gd name="T22" fmla="*/ 88 w 170"/>
                <a:gd name="T23" fmla="*/ 30 h 240"/>
                <a:gd name="T24" fmla="*/ 74 w 170"/>
                <a:gd name="T25" fmla="*/ 28 h 240"/>
                <a:gd name="T26" fmla="*/ 32 w 170"/>
                <a:gd name="T27" fmla="*/ 28 h 240"/>
                <a:gd name="T28" fmla="*/ 0 w 170"/>
                <a:gd name="T29" fmla="*/ 0 h 240"/>
                <a:gd name="T30" fmla="*/ 83 w 170"/>
                <a:gd name="T31" fmla="*/ 0 h 240"/>
                <a:gd name="T32" fmla="*/ 109 w 170"/>
                <a:gd name="T33" fmla="*/ 2 h 240"/>
                <a:gd name="T34" fmla="*/ 130 w 170"/>
                <a:gd name="T35" fmla="*/ 12 h 240"/>
                <a:gd name="T36" fmla="*/ 144 w 170"/>
                <a:gd name="T37" fmla="*/ 23 h 240"/>
                <a:gd name="T38" fmla="*/ 153 w 170"/>
                <a:gd name="T39" fmla="*/ 37 h 240"/>
                <a:gd name="T40" fmla="*/ 158 w 170"/>
                <a:gd name="T41" fmla="*/ 51 h 240"/>
                <a:gd name="T42" fmla="*/ 160 w 170"/>
                <a:gd name="T43" fmla="*/ 68 h 240"/>
                <a:gd name="T44" fmla="*/ 156 w 170"/>
                <a:gd name="T45" fmla="*/ 89 h 240"/>
                <a:gd name="T46" fmla="*/ 144 w 170"/>
                <a:gd name="T47" fmla="*/ 109 h 240"/>
                <a:gd name="T48" fmla="*/ 125 w 170"/>
                <a:gd name="T49" fmla="*/ 123 h 240"/>
                <a:gd name="T50" fmla="*/ 100 w 170"/>
                <a:gd name="T51" fmla="*/ 130 h 240"/>
                <a:gd name="T52" fmla="*/ 170 w 170"/>
                <a:gd name="T53" fmla="*/ 240 h 240"/>
                <a:gd name="T54" fmla="*/ 128 w 170"/>
                <a:gd name="T55" fmla="*/ 240 h 240"/>
                <a:gd name="T56" fmla="*/ 67 w 170"/>
                <a:gd name="T57" fmla="*/ 133 h 240"/>
                <a:gd name="T58" fmla="*/ 32 w 170"/>
                <a:gd name="T59" fmla="*/ 133 h 240"/>
                <a:gd name="T60" fmla="*/ 32 w 170"/>
                <a:gd name="T61" fmla="*/ 240 h 240"/>
                <a:gd name="T62" fmla="*/ 0 w 170"/>
                <a:gd name="T63" fmla="*/ 240 h 240"/>
                <a:gd name="T64" fmla="*/ 0 w 170"/>
                <a:gd name="T6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40">
                  <a:moveTo>
                    <a:pt x="32" y="28"/>
                  </a:moveTo>
                  <a:lnTo>
                    <a:pt x="32" y="105"/>
                  </a:lnTo>
                  <a:lnTo>
                    <a:pt x="74" y="105"/>
                  </a:lnTo>
                  <a:lnTo>
                    <a:pt x="88" y="105"/>
                  </a:lnTo>
                  <a:lnTo>
                    <a:pt x="102" y="100"/>
                  </a:lnTo>
                  <a:lnTo>
                    <a:pt x="114" y="96"/>
                  </a:lnTo>
                  <a:lnTo>
                    <a:pt x="123" y="84"/>
                  </a:lnTo>
                  <a:lnTo>
                    <a:pt x="125" y="68"/>
                  </a:lnTo>
                  <a:lnTo>
                    <a:pt x="123" y="51"/>
                  </a:lnTo>
                  <a:lnTo>
                    <a:pt x="114" y="40"/>
                  </a:lnTo>
                  <a:lnTo>
                    <a:pt x="102" y="33"/>
                  </a:lnTo>
                  <a:lnTo>
                    <a:pt x="88" y="30"/>
                  </a:lnTo>
                  <a:lnTo>
                    <a:pt x="74" y="28"/>
                  </a:lnTo>
                  <a:lnTo>
                    <a:pt x="32" y="28"/>
                  </a:lnTo>
                  <a:close/>
                  <a:moveTo>
                    <a:pt x="0" y="0"/>
                  </a:moveTo>
                  <a:lnTo>
                    <a:pt x="83" y="0"/>
                  </a:lnTo>
                  <a:lnTo>
                    <a:pt x="109" y="2"/>
                  </a:lnTo>
                  <a:lnTo>
                    <a:pt x="130" y="12"/>
                  </a:lnTo>
                  <a:lnTo>
                    <a:pt x="144" y="23"/>
                  </a:lnTo>
                  <a:lnTo>
                    <a:pt x="153" y="37"/>
                  </a:lnTo>
                  <a:lnTo>
                    <a:pt x="158" y="51"/>
                  </a:lnTo>
                  <a:lnTo>
                    <a:pt x="160" y="68"/>
                  </a:lnTo>
                  <a:lnTo>
                    <a:pt x="156" y="89"/>
                  </a:lnTo>
                  <a:lnTo>
                    <a:pt x="144" y="109"/>
                  </a:lnTo>
                  <a:lnTo>
                    <a:pt x="125" y="123"/>
                  </a:lnTo>
                  <a:lnTo>
                    <a:pt x="100" y="130"/>
                  </a:lnTo>
                  <a:lnTo>
                    <a:pt x="170" y="240"/>
                  </a:lnTo>
                  <a:lnTo>
                    <a:pt x="128" y="240"/>
                  </a:lnTo>
                  <a:lnTo>
                    <a:pt x="67" y="133"/>
                  </a:lnTo>
                  <a:lnTo>
                    <a:pt x="32" y="133"/>
                  </a:lnTo>
                  <a:lnTo>
                    <a:pt x="32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5"/>
            <p:cNvSpPr>
              <a:spLocks/>
            </p:cNvSpPr>
            <p:nvPr userDrawn="1"/>
          </p:nvSpPr>
          <p:spPr bwMode="auto">
            <a:xfrm>
              <a:off x="16341725" y="3175"/>
              <a:ext cx="225425" cy="381000"/>
            </a:xfrm>
            <a:custGeom>
              <a:avLst/>
              <a:gdLst>
                <a:gd name="T0" fmla="*/ 0 w 142"/>
                <a:gd name="T1" fmla="*/ 0 h 240"/>
                <a:gd name="T2" fmla="*/ 32 w 142"/>
                <a:gd name="T3" fmla="*/ 0 h 240"/>
                <a:gd name="T4" fmla="*/ 32 w 142"/>
                <a:gd name="T5" fmla="*/ 210 h 240"/>
                <a:gd name="T6" fmla="*/ 142 w 142"/>
                <a:gd name="T7" fmla="*/ 210 h 240"/>
                <a:gd name="T8" fmla="*/ 142 w 142"/>
                <a:gd name="T9" fmla="*/ 240 h 240"/>
                <a:gd name="T10" fmla="*/ 0 w 142"/>
                <a:gd name="T11" fmla="*/ 240 h 240"/>
                <a:gd name="T12" fmla="*/ 0 w 142"/>
                <a:gd name="T1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240">
                  <a:moveTo>
                    <a:pt x="0" y="0"/>
                  </a:moveTo>
                  <a:lnTo>
                    <a:pt x="32" y="0"/>
                  </a:lnTo>
                  <a:lnTo>
                    <a:pt x="32" y="210"/>
                  </a:lnTo>
                  <a:lnTo>
                    <a:pt x="142" y="210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6"/>
            <p:cNvSpPr>
              <a:spLocks noEditPoints="1"/>
            </p:cNvSpPr>
            <p:nvPr userDrawn="1"/>
          </p:nvSpPr>
          <p:spPr bwMode="auto">
            <a:xfrm>
              <a:off x="16603663" y="3175"/>
              <a:ext cx="328613" cy="381000"/>
            </a:xfrm>
            <a:custGeom>
              <a:avLst/>
              <a:gdLst>
                <a:gd name="T0" fmla="*/ 33 w 207"/>
                <a:gd name="T1" fmla="*/ 30 h 240"/>
                <a:gd name="T2" fmla="*/ 33 w 207"/>
                <a:gd name="T3" fmla="*/ 210 h 240"/>
                <a:gd name="T4" fmla="*/ 72 w 207"/>
                <a:gd name="T5" fmla="*/ 210 h 240"/>
                <a:gd name="T6" fmla="*/ 105 w 207"/>
                <a:gd name="T7" fmla="*/ 205 h 240"/>
                <a:gd name="T8" fmla="*/ 133 w 207"/>
                <a:gd name="T9" fmla="*/ 193 h 240"/>
                <a:gd name="T10" fmla="*/ 154 w 207"/>
                <a:gd name="T11" fmla="*/ 177 h 240"/>
                <a:gd name="T12" fmla="*/ 168 w 207"/>
                <a:gd name="T13" fmla="*/ 151 h 240"/>
                <a:gd name="T14" fmla="*/ 175 w 207"/>
                <a:gd name="T15" fmla="*/ 119 h 240"/>
                <a:gd name="T16" fmla="*/ 172 w 207"/>
                <a:gd name="T17" fmla="*/ 105 h 240"/>
                <a:gd name="T18" fmla="*/ 170 w 207"/>
                <a:gd name="T19" fmla="*/ 89 h 240"/>
                <a:gd name="T20" fmla="*/ 161 w 207"/>
                <a:gd name="T21" fmla="*/ 72 h 240"/>
                <a:gd name="T22" fmla="*/ 149 w 207"/>
                <a:gd name="T23" fmla="*/ 56 h 240"/>
                <a:gd name="T24" fmla="*/ 133 w 207"/>
                <a:gd name="T25" fmla="*/ 42 h 240"/>
                <a:gd name="T26" fmla="*/ 109 w 207"/>
                <a:gd name="T27" fmla="*/ 35 h 240"/>
                <a:gd name="T28" fmla="*/ 82 w 207"/>
                <a:gd name="T29" fmla="*/ 30 h 240"/>
                <a:gd name="T30" fmla="*/ 33 w 207"/>
                <a:gd name="T31" fmla="*/ 30 h 240"/>
                <a:gd name="T32" fmla="*/ 0 w 207"/>
                <a:gd name="T33" fmla="*/ 0 h 240"/>
                <a:gd name="T34" fmla="*/ 84 w 207"/>
                <a:gd name="T35" fmla="*/ 0 h 240"/>
                <a:gd name="T36" fmla="*/ 121 w 207"/>
                <a:gd name="T37" fmla="*/ 5 h 240"/>
                <a:gd name="T38" fmla="*/ 151 w 207"/>
                <a:gd name="T39" fmla="*/ 16 h 240"/>
                <a:gd name="T40" fmla="*/ 175 w 207"/>
                <a:gd name="T41" fmla="*/ 33 h 240"/>
                <a:gd name="T42" fmla="*/ 191 w 207"/>
                <a:gd name="T43" fmla="*/ 54 h 240"/>
                <a:gd name="T44" fmla="*/ 200 w 207"/>
                <a:gd name="T45" fmla="*/ 77 h 240"/>
                <a:gd name="T46" fmla="*/ 207 w 207"/>
                <a:gd name="T47" fmla="*/ 100 h 240"/>
                <a:gd name="T48" fmla="*/ 207 w 207"/>
                <a:gd name="T49" fmla="*/ 119 h 240"/>
                <a:gd name="T50" fmla="*/ 205 w 207"/>
                <a:gd name="T51" fmla="*/ 149 h 240"/>
                <a:gd name="T52" fmla="*/ 193 w 207"/>
                <a:gd name="T53" fmla="*/ 177 h 240"/>
                <a:gd name="T54" fmla="*/ 175 w 207"/>
                <a:gd name="T55" fmla="*/ 203 h 240"/>
                <a:gd name="T56" fmla="*/ 149 w 207"/>
                <a:gd name="T57" fmla="*/ 221 h 240"/>
                <a:gd name="T58" fmla="*/ 116 w 207"/>
                <a:gd name="T59" fmla="*/ 235 h 240"/>
                <a:gd name="T60" fmla="*/ 77 w 207"/>
                <a:gd name="T61" fmla="*/ 240 h 240"/>
                <a:gd name="T62" fmla="*/ 0 w 207"/>
                <a:gd name="T63" fmla="*/ 240 h 240"/>
                <a:gd name="T64" fmla="*/ 0 w 207"/>
                <a:gd name="T6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240">
                  <a:moveTo>
                    <a:pt x="33" y="30"/>
                  </a:moveTo>
                  <a:lnTo>
                    <a:pt x="33" y="210"/>
                  </a:lnTo>
                  <a:lnTo>
                    <a:pt x="72" y="210"/>
                  </a:lnTo>
                  <a:lnTo>
                    <a:pt x="105" y="205"/>
                  </a:lnTo>
                  <a:lnTo>
                    <a:pt x="133" y="193"/>
                  </a:lnTo>
                  <a:lnTo>
                    <a:pt x="154" y="177"/>
                  </a:lnTo>
                  <a:lnTo>
                    <a:pt x="168" y="151"/>
                  </a:lnTo>
                  <a:lnTo>
                    <a:pt x="175" y="119"/>
                  </a:lnTo>
                  <a:lnTo>
                    <a:pt x="172" y="105"/>
                  </a:lnTo>
                  <a:lnTo>
                    <a:pt x="170" y="89"/>
                  </a:lnTo>
                  <a:lnTo>
                    <a:pt x="161" y="72"/>
                  </a:lnTo>
                  <a:lnTo>
                    <a:pt x="149" y="56"/>
                  </a:lnTo>
                  <a:lnTo>
                    <a:pt x="133" y="42"/>
                  </a:lnTo>
                  <a:lnTo>
                    <a:pt x="109" y="35"/>
                  </a:lnTo>
                  <a:lnTo>
                    <a:pt x="82" y="30"/>
                  </a:lnTo>
                  <a:lnTo>
                    <a:pt x="33" y="30"/>
                  </a:lnTo>
                  <a:close/>
                  <a:moveTo>
                    <a:pt x="0" y="0"/>
                  </a:moveTo>
                  <a:lnTo>
                    <a:pt x="84" y="0"/>
                  </a:lnTo>
                  <a:lnTo>
                    <a:pt x="121" y="5"/>
                  </a:lnTo>
                  <a:lnTo>
                    <a:pt x="151" y="16"/>
                  </a:lnTo>
                  <a:lnTo>
                    <a:pt x="175" y="33"/>
                  </a:lnTo>
                  <a:lnTo>
                    <a:pt x="191" y="54"/>
                  </a:lnTo>
                  <a:lnTo>
                    <a:pt x="200" y="77"/>
                  </a:lnTo>
                  <a:lnTo>
                    <a:pt x="207" y="100"/>
                  </a:lnTo>
                  <a:lnTo>
                    <a:pt x="207" y="119"/>
                  </a:lnTo>
                  <a:lnTo>
                    <a:pt x="205" y="149"/>
                  </a:lnTo>
                  <a:lnTo>
                    <a:pt x="193" y="177"/>
                  </a:lnTo>
                  <a:lnTo>
                    <a:pt x="175" y="203"/>
                  </a:lnTo>
                  <a:lnTo>
                    <a:pt x="149" y="221"/>
                  </a:lnTo>
                  <a:lnTo>
                    <a:pt x="116" y="235"/>
                  </a:lnTo>
                  <a:lnTo>
                    <a:pt x="77" y="240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3" name="Group 52"/>
            <p:cNvGrpSpPr/>
            <p:nvPr userDrawn="1"/>
          </p:nvGrpSpPr>
          <p:grpSpPr>
            <a:xfrm>
              <a:off x="7003917" y="-481263"/>
              <a:ext cx="2430980" cy="875636"/>
              <a:chOff x="271463" y="2852738"/>
              <a:chExt cx="3190876" cy="1149350"/>
            </a:xfrm>
          </p:grpSpPr>
          <p:sp>
            <p:nvSpPr>
              <p:cNvPr id="59" name="Freeform 6"/>
              <p:cNvSpPr>
                <a:spLocks/>
              </p:cNvSpPr>
              <p:nvPr/>
            </p:nvSpPr>
            <p:spPr bwMode="auto">
              <a:xfrm>
                <a:off x="1577976" y="2852738"/>
                <a:ext cx="609600" cy="1149350"/>
              </a:xfrm>
              <a:custGeom>
                <a:avLst/>
                <a:gdLst>
                  <a:gd name="T0" fmla="*/ 0 w 384"/>
                  <a:gd name="T1" fmla="*/ 0 h 724"/>
                  <a:gd name="T2" fmla="*/ 41 w 384"/>
                  <a:gd name="T3" fmla="*/ 0 h 724"/>
                  <a:gd name="T4" fmla="*/ 192 w 384"/>
                  <a:gd name="T5" fmla="*/ 241 h 724"/>
                  <a:gd name="T6" fmla="*/ 341 w 384"/>
                  <a:gd name="T7" fmla="*/ 0 h 724"/>
                  <a:gd name="T8" fmla="*/ 382 w 384"/>
                  <a:gd name="T9" fmla="*/ 0 h 724"/>
                  <a:gd name="T10" fmla="*/ 382 w 384"/>
                  <a:gd name="T11" fmla="*/ 723 h 724"/>
                  <a:gd name="T12" fmla="*/ 384 w 384"/>
                  <a:gd name="T13" fmla="*/ 724 h 724"/>
                  <a:gd name="T14" fmla="*/ 341 w 384"/>
                  <a:gd name="T15" fmla="*/ 724 h 724"/>
                  <a:gd name="T16" fmla="*/ 192 w 384"/>
                  <a:gd name="T17" fmla="*/ 483 h 724"/>
                  <a:gd name="T18" fmla="*/ 41 w 384"/>
                  <a:gd name="T19" fmla="*/ 724 h 724"/>
                  <a:gd name="T20" fmla="*/ 0 w 384"/>
                  <a:gd name="T21" fmla="*/ 724 h 724"/>
                  <a:gd name="T22" fmla="*/ 0 w 384"/>
                  <a:gd name="T2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4" h="724">
                    <a:moveTo>
                      <a:pt x="0" y="0"/>
                    </a:moveTo>
                    <a:lnTo>
                      <a:pt x="41" y="0"/>
                    </a:lnTo>
                    <a:lnTo>
                      <a:pt x="192" y="241"/>
                    </a:lnTo>
                    <a:lnTo>
                      <a:pt x="341" y="0"/>
                    </a:lnTo>
                    <a:lnTo>
                      <a:pt x="382" y="0"/>
                    </a:lnTo>
                    <a:lnTo>
                      <a:pt x="382" y="723"/>
                    </a:lnTo>
                    <a:lnTo>
                      <a:pt x="384" y="724"/>
                    </a:lnTo>
                    <a:lnTo>
                      <a:pt x="341" y="724"/>
                    </a:lnTo>
                    <a:lnTo>
                      <a:pt x="192" y="483"/>
                    </a:lnTo>
                    <a:lnTo>
                      <a:pt x="41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DB2D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7"/>
              <p:cNvSpPr>
                <a:spLocks/>
              </p:cNvSpPr>
              <p:nvPr/>
            </p:nvSpPr>
            <p:spPr bwMode="auto">
              <a:xfrm>
                <a:off x="1225551" y="2852738"/>
                <a:ext cx="352425" cy="1149350"/>
              </a:xfrm>
              <a:custGeom>
                <a:avLst/>
                <a:gdLst>
                  <a:gd name="T0" fmla="*/ 0 w 222"/>
                  <a:gd name="T1" fmla="*/ 0 h 724"/>
                  <a:gd name="T2" fmla="*/ 222 w 222"/>
                  <a:gd name="T3" fmla="*/ 0 h 724"/>
                  <a:gd name="T4" fmla="*/ 222 w 222"/>
                  <a:gd name="T5" fmla="*/ 724 h 724"/>
                  <a:gd name="T6" fmla="*/ 0 w 222"/>
                  <a:gd name="T7" fmla="*/ 724 h 724"/>
                  <a:gd name="T8" fmla="*/ 222 w 222"/>
                  <a:gd name="T9" fmla="*/ 361 h 724"/>
                  <a:gd name="T10" fmla="*/ 0 w 222"/>
                  <a:gd name="T1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2" h="724">
                    <a:moveTo>
                      <a:pt x="0" y="0"/>
                    </a:moveTo>
                    <a:lnTo>
                      <a:pt x="222" y="0"/>
                    </a:lnTo>
                    <a:lnTo>
                      <a:pt x="222" y="724"/>
                    </a:lnTo>
                    <a:lnTo>
                      <a:pt x="0" y="724"/>
                    </a:lnTo>
                    <a:lnTo>
                      <a:pt x="222" y="3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843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8"/>
              <p:cNvSpPr>
                <a:spLocks/>
              </p:cNvSpPr>
              <p:nvPr/>
            </p:nvSpPr>
            <p:spPr bwMode="auto">
              <a:xfrm>
                <a:off x="2184401" y="2852738"/>
                <a:ext cx="354013" cy="1149350"/>
              </a:xfrm>
              <a:custGeom>
                <a:avLst/>
                <a:gdLst>
                  <a:gd name="T0" fmla="*/ 0 w 223"/>
                  <a:gd name="T1" fmla="*/ 0 h 724"/>
                  <a:gd name="T2" fmla="*/ 223 w 223"/>
                  <a:gd name="T3" fmla="*/ 0 h 724"/>
                  <a:gd name="T4" fmla="*/ 2 w 223"/>
                  <a:gd name="T5" fmla="*/ 361 h 724"/>
                  <a:gd name="T6" fmla="*/ 223 w 223"/>
                  <a:gd name="T7" fmla="*/ 724 h 724"/>
                  <a:gd name="T8" fmla="*/ 2 w 223"/>
                  <a:gd name="T9" fmla="*/ 724 h 724"/>
                  <a:gd name="T10" fmla="*/ 0 w 223"/>
                  <a:gd name="T11" fmla="*/ 723 h 724"/>
                  <a:gd name="T12" fmla="*/ 0 w 223"/>
                  <a:gd name="T1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2" y="361"/>
                    </a:lnTo>
                    <a:lnTo>
                      <a:pt x="223" y="724"/>
                    </a:lnTo>
                    <a:lnTo>
                      <a:pt x="2" y="724"/>
                    </a:lnTo>
                    <a:lnTo>
                      <a:pt x="0" y="7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983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9"/>
              <p:cNvSpPr>
                <a:spLocks noEditPoints="1"/>
              </p:cNvSpPr>
              <p:nvPr/>
            </p:nvSpPr>
            <p:spPr bwMode="auto">
              <a:xfrm>
                <a:off x="2187576" y="2852738"/>
                <a:ext cx="1274763" cy="1149350"/>
              </a:xfrm>
              <a:custGeom>
                <a:avLst/>
                <a:gdLst>
                  <a:gd name="T0" fmla="*/ 221 w 803"/>
                  <a:gd name="T1" fmla="*/ 179 h 724"/>
                  <a:gd name="T2" fmla="*/ 221 w 803"/>
                  <a:gd name="T3" fmla="*/ 383 h 724"/>
                  <a:gd name="T4" fmla="*/ 523 w 803"/>
                  <a:gd name="T5" fmla="*/ 383 h 724"/>
                  <a:gd name="T6" fmla="*/ 543 w 803"/>
                  <a:gd name="T7" fmla="*/ 382 h 724"/>
                  <a:gd name="T8" fmla="*/ 560 w 803"/>
                  <a:gd name="T9" fmla="*/ 374 h 724"/>
                  <a:gd name="T10" fmla="*/ 573 w 803"/>
                  <a:gd name="T11" fmla="*/ 361 h 724"/>
                  <a:gd name="T12" fmla="*/ 583 w 803"/>
                  <a:gd name="T13" fmla="*/ 346 h 724"/>
                  <a:gd name="T14" fmla="*/ 589 w 803"/>
                  <a:gd name="T15" fmla="*/ 329 h 724"/>
                  <a:gd name="T16" fmla="*/ 594 w 803"/>
                  <a:gd name="T17" fmla="*/ 310 h 724"/>
                  <a:gd name="T18" fmla="*/ 596 w 803"/>
                  <a:gd name="T19" fmla="*/ 292 h 724"/>
                  <a:gd name="T20" fmla="*/ 596 w 803"/>
                  <a:gd name="T21" fmla="*/ 256 h 724"/>
                  <a:gd name="T22" fmla="*/ 592 w 803"/>
                  <a:gd name="T23" fmla="*/ 233 h 724"/>
                  <a:gd name="T24" fmla="*/ 586 w 803"/>
                  <a:gd name="T25" fmla="*/ 215 h 724"/>
                  <a:gd name="T26" fmla="*/ 574 w 803"/>
                  <a:gd name="T27" fmla="*/ 200 h 724"/>
                  <a:gd name="T28" fmla="*/ 558 w 803"/>
                  <a:gd name="T29" fmla="*/ 188 h 724"/>
                  <a:gd name="T30" fmla="*/ 533 w 803"/>
                  <a:gd name="T31" fmla="*/ 182 h 724"/>
                  <a:gd name="T32" fmla="*/ 504 w 803"/>
                  <a:gd name="T33" fmla="*/ 179 h 724"/>
                  <a:gd name="T34" fmla="*/ 221 w 803"/>
                  <a:gd name="T35" fmla="*/ 179 h 724"/>
                  <a:gd name="T36" fmla="*/ 221 w 803"/>
                  <a:gd name="T37" fmla="*/ 0 h 724"/>
                  <a:gd name="T38" fmla="*/ 540 w 803"/>
                  <a:gd name="T39" fmla="*/ 0 h 724"/>
                  <a:gd name="T40" fmla="*/ 589 w 803"/>
                  <a:gd name="T41" fmla="*/ 2 h 724"/>
                  <a:gd name="T42" fmla="*/ 633 w 803"/>
                  <a:gd name="T43" fmla="*/ 8 h 724"/>
                  <a:gd name="T44" fmla="*/ 670 w 803"/>
                  <a:gd name="T45" fmla="*/ 18 h 724"/>
                  <a:gd name="T46" fmla="*/ 702 w 803"/>
                  <a:gd name="T47" fmla="*/ 33 h 724"/>
                  <a:gd name="T48" fmla="*/ 729 w 803"/>
                  <a:gd name="T49" fmla="*/ 49 h 724"/>
                  <a:gd name="T50" fmla="*/ 750 w 803"/>
                  <a:gd name="T51" fmla="*/ 70 h 724"/>
                  <a:gd name="T52" fmla="*/ 768 w 803"/>
                  <a:gd name="T53" fmla="*/ 93 h 724"/>
                  <a:gd name="T54" fmla="*/ 781 w 803"/>
                  <a:gd name="T55" fmla="*/ 120 h 724"/>
                  <a:gd name="T56" fmla="*/ 791 w 803"/>
                  <a:gd name="T57" fmla="*/ 149 h 724"/>
                  <a:gd name="T58" fmla="*/ 798 w 803"/>
                  <a:gd name="T59" fmla="*/ 180 h 724"/>
                  <a:gd name="T60" fmla="*/ 803 w 803"/>
                  <a:gd name="T61" fmla="*/ 213 h 724"/>
                  <a:gd name="T62" fmla="*/ 803 w 803"/>
                  <a:gd name="T63" fmla="*/ 247 h 724"/>
                  <a:gd name="T64" fmla="*/ 803 w 803"/>
                  <a:gd name="T65" fmla="*/ 333 h 724"/>
                  <a:gd name="T66" fmla="*/ 803 w 803"/>
                  <a:gd name="T67" fmla="*/ 361 h 724"/>
                  <a:gd name="T68" fmla="*/ 798 w 803"/>
                  <a:gd name="T69" fmla="*/ 392 h 724"/>
                  <a:gd name="T70" fmla="*/ 791 w 803"/>
                  <a:gd name="T71" fmla="*/ 421 h 724"/>
                  <a:gd name="T72" fmla="*/ 781 w 803"/>
                  <a:gd name="T73" fmla="*/ 449 h 724"/>
                  <a:gd name="T74" fmla="*/ 768 w 803"/>
                  <a:gd name="T75" fmla="*/ 475 h 724"/>
                  <a:gd name="T76" fmla="*/ 750 w 803"/>
                  <a:gd name="T77" fmla="*/ 500 h 724"/>
                  <a:gd name="T78" fmla="*/ 729 w 803"/>
                  <a:gd name="T79" fmla="*/ 521 h 724"/>
                  <a:gd name="T80" fmla="*/ 704 w 803"/>
                  <a:gd name="T81" fmla="*/ 539 h 724"/>
                  <a:gd name="T82" fmla="*/ 673 w 803"/>
                  <a:gd name="T83" fmla="*/ 552 h 724"/>
                  <a:gd name="T84" fmla="*/ 638 w 803"/>
                  <a:gd name="T85" fmla="*/ 560 h 724"/>
                  <a:gd name="T86" fmla="*/ 597 w 803"/>
                  <a:gd name="T87" fmla="*/ 564 h 724"/>
                  <a:gd name="T88" fmla="*/ 221 w 803"/>
                  <a:gd name="T89" fmla="*/ 564 h 724"/>
                  <a:gd name="T90" fmla="*/ 221 w 803"/>
                  <a:gd name="T91" fmla="*/ 724 h 724"/>
                  <a:gd name="T92" fmla="*/ 221 w 803"/>
                  <a:gd name="T93" fmla="*/ 724 h 724"/>
                  <a:gd name="T94" fmla="*/ 0 w 803"/>
                  <a:gd name="T95" fmla="*/ 361 h 724"/>
                  <a:gd name="T96" fmla="*/ 221 w 803"/>
                  <a:gd name="T97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03" h="724">
                    <a:moveTo>
                      <a:pt x="221" y="179"/>
                    </a:moveTo>
                    <a:lnTo>
                      <a:pt x="221" y="383"/>
                    </a:lnTo>
                    <a:lnTo>
                      <a:pt x="523" y="383"/>
                    </a:lnTo>
                    <a:lnTo>
                      <a:pt x="543" y="382"/>
                    </a:lnTo>
                    <a:lnTo>
                      <a:pt x="560" y="374"/>
                    </a:lnTo>
                    <a:lnTo>
                      <a:pt x="573" y="361"/>
                    </a:lnTo>
                    <a:lnTo>
                      <a:pt x="583" y="346"/>
                    </a:lnTo>
                    <a:lnTo>
                      <a:pt x="589" y="329"/>
                    </a:lnTo>
                    <a:lnTo>
                      <a:pt x="594" y="310"/>
                    </a:lnTo>
                    <a:lnTo>
                      <a:pt x="596" y="292"/>
                    </a:lnTo>
                    <a:lnTo>
                      <a:pt x="596" y="256"/>
                    </a:lnTo>
                    <a:lnTo>
                      <a:pt x="592" y="233"/>
                    </a:lnTo>
                    <a:lnTo>
                      <a:pt x="586" y="215"/>
                    </a:lnTo>
                    <a:lnTo>
                      <a:pt x="574" y="200"/>
                    </a:lnTo>
                    <a:lnTo>
                      <a:pt x="558" y="188"/>
                    </a:lnTo>
                    <a:lnTo>
                      <a:pt x="533" y="182"/>
                    </a:lnTo>
                    <a:lnTo>
                      <a:pt x="504" y="179"/>
                    </a:lnTo>
                    <a:lnTo>
                      <a:pt x="221" y="179"/>
                    </a:lnTo>
                    <a:close/>
                    <a:moveTo>
                      <a:pt x="221" y="0"/>
                    </a:moveTo>
                    <a:lnTo>
                      <a:pt x="540" y="0"/>
                    </a:lnTo>
                    <a:lnTo>
                      <a:pt x="589" y="2"/>
                    </a:lnTo>
                    <a:lnTo>
                      <a:pt x="633" y="8"/>
                    </a:lnTo>
                    <a:lnTo>
                      <a:pt x="670" y="18"/>
                    </a:lnTo>
                    <a:lnTo>
                      <a:pt x="702" y="33"/>
                    </a:lnTo>
                    <a:lnTo>
                      <a:pt x="729" y="49"/>
                    </a:lnTo>
                    <a:lnTo>
                      <a:pt x="750" y="70"/>
                    </a:lnTo>
                    <a:lnTo>
                      <a:pt x="768" y="93"/>
                    </a:lnTo>
                    <a:lnTo>
                      <a:pt x="781" y="120"/>
                    </a:lnTo>
                    <a:lnTo>
                      <a:pt x="791" y="149"/>
                    </a:lnTo>
                    <a:lnTo>
                      <a:pt x="798" y="180"/>
                    </a:lnTo>
                    <a:lnTo>
                      <a:pt x="803" y="213"/>
                    </a:lnTo>
                    <a:lnTo>
                      <a:pt x="803" y="247"/>
                    </a:lnTo>
                    <a:lnTo>
                      <a:pt x="803" y="333"/>
                    </a:lnTo>
                    <a:lnTo>
                      <a:pt x="803" y="361"/>
                    </a:lnTo>
                    <a:lnTo>
                      <a:pt x="798" y="392"/>
                    </a:lnTo>
                    <a:lnTo>
                      <a:pt x="791" y="421"/>
                    </a:lnTo>
                    <a:lnTo>
                      <a:pt x="781" y="449"/>
                    </a:lnTo>
                    <a:lnTo>
                      <a:pt x="768" y="475"/>
                    </a:lnTo>
                    <a:lnTo>
                      <a:pt x="750" y="500"/>
                    </a:lnTo>
                    <a:lnTo>
                      <a:pt x="729" y="521"/>
                    </a:lnTo>
                    <a:lnTo>
                      <a:pt x="704" y="539"/>
                    </a:lnTo>
                    <a:lnTo>
                      <a:pt x="673" y="552"/>
                    </a:lnTo>
                    <a:lnTo>
                      <a:pt x="638" y="560"/>
                    </a:lnTo>
                    <a:lnTo>
                      <a:pt x="597" y="564"/>
                    </a:lnTo>
                    <a:lnTo>
                      <a:pt x="221" y="564"/>
                    </a:lnTo>
                    <a:lnTo>
                      <a:pt x="221" y="724"/>
                    </a:lnTo>
                    <a:lnTo>
                      <a:pt x="221" y="724"/>
                    </a:lnTo>
                    <a:lnTo>
                      <a:pt x="0" y="361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C7D22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0"/>
              <p:cNvSpPr>
                <a:spLocks/>
              </p:cNvSpPr>
              <p:nvPr/>
            </p:nvSpPr>
            <p:spPr bwMode="auto">
              <a:xfrm>
                <a:off x="271463" y="2852738"/>
                <a:ext cx="1306513" cy="1149350"/>
              </a:xfrm>
              <a:custGeom>
                <a:avLst/>
                <a:gdLst>
                  <a:gd name="T0" fmla="*/ 0 w 823"/>
                  <a:gd name="T1" fmla="*/ 0 h 724"/>
                  <a:gd name="T2" fmla="*/ 223 w 823"/>
                  <a:gd name="T3" fmla="*/ 0 h 724"/>
                  <a:gd name="T4" fmla="*/ 601 w 823"/>
                  <a:gd name="T5" fmla="*/ 438 h 724"/>
                  <a:gd name="T6" fmla="*/ 601 w 823"/>
                  <a:gd name="T7" fmla="*/ 0 h 724"/>
                  <a:gd name="T8" fmla="*/ 601 w 823"/>
                  <a:gd name="T9" fmla="*/ 0 h 724"/>
                  <a:gd name="T10" fmla="*/ 823 w 823"/>
                  <a:gd name="T11" fmla="*/ 361 h 724"/>
                  <a:gd name="T12" fmla="*/ 601 w 823"/>
                  <a:gd name="T13" fmla="*/ 724 h 724"/>
                  <a:gd name="T14" fmla="*/ 223 w 823"/>
                  <a:gd name="T15" fmla="*/ 287 h 724"/>
                  <a:gd name="T16" fmla="*/ 223 w 823"/>
                  <a:gd name="T17" fmla="*/ 724 h 724"/>
                  <a:gd name="T18" fmla="*/ 0 w 823"/>
                  <a:gd name="T19" fmla="*/ 724 h 724"/>
                  <a:gd name="T20" fmla="*/ 0 w 823"/>
                  <a:gd name="T2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601" y="438"/>
                    </a:lnTo>
                    <a:lnTo>
                      <a:pt x="601" y="0"/>
                    </a:lnTo>
                    <a:lnTo>
                      <a:pt x="601" y="0"/>
                    </a:lnTo>
                    <a:lnTo>
                      <a:pt x="823" y="361"/>
                    </a:lnTo>
                    <a:lnTo>
                      <a:pt x="601" y="724"/>
                    </a:lnTo>
                    <a:lnTo>
                      <a:pt x="223" y="287"/>
                    </a:lnTo>
                    <a:lnTo>
                      <a:pt x="223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D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2008255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4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3" y="1019916"/>
            <a:ext cx="11663021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9133332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4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5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2" y="1074188"/>
            <a:ext cx="5847277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45"/>
          <p:cNvSpPr>
            <a:spLocks noGrp="1"/>
          </p:cNvSpPr>
          <p:nvPr>
            <p:ph type="body" sz="quarter" idx="11"/>
          </p:nvPr>
        </p:nvSpPr>
        <p:spPr>
          <a:xfrm>
            <a:off x="6115268" y="1074188"/>
            <a:ext cx="5847277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612144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4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7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2" y="1785389"/>
            <a:ext cx="5847277" cy="39550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45"/>
          <p:cNvSpPr>
            <a:spLocks noGrp="1"/>
          </p:cNvSpPr>
          <p:nvPr>
            <p:ph type="body" sz="quarter" idx="11"/>
          </p:nvPr>
        </p:nvSpPr>
        <p:spPr>
          <a:xfrm>
            <a:off x="6115268" y="1785389"/>
            <a:ext cx="5847277" cy="39550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2"/>
          </p:nvPr>
        </p:nvSpPr>
        <p:spPr>
          <a:xfrm>
            <a:off x="300038" y="1117600"/>
            <a:ext cx="5815230" cy="6604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2600" b="1"/>
            </a:lvl1pPr>
            <a:lvl2pPr marL="233363" indent="0">
              <a:buFontTx/>
              <a:buNone/>
              <a:defRPr/>
            </a:lvl2pPr>
            <a:lvl3pPr marL="401638" indent="0">
              <a:buFontTx/>
              <a:buNone/>
              <a:defRPr/>
            </a:lvl3pPr>
            <a:lvl4pPr marL="569912" indent="0">
              <a:buFontTx/>
              <a:buNone/>
              <a:defRPr/>
            </a:lvl4pPr>
            <a:lvl5pPr marL="746125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6146800" y="1117600"/>
            <a:ext cx="5815746" cy="6604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2600" b="1"/>
            </a:lvl1pPr>
            <a:lvl2pPr marL="233363" indent="0">
              <a:buFontTx/>
              <a:buNone/>
              <a:defRPr/>
            </a:lvl2pPr>
            <a:lvl3pPr marL="401638" indent="0">
              <a:buFontTx/>
              <a:buNone/>
              <a:defRPr/>
            </a:lvl3pPr>
            <a:lvl4pPr marL="569912" indent="0">
              <a:buFontTx/>
              <a:buNone/>
              <a:defRPr/>
            </a:lvl4pPr>
            <a:lvl5pPr marL="746125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739620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5994402" y="276225"/>
            <a:ext cx="5968143" cy="65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5994400" y="1290089"/>
            <a:ext cx="5968143" cy="44503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12"/>
          <p:cNvSpPr>
            <a:spLocks noGrp="1"/>
          </p:cNvSpPr>
          <p:nvPr>
            <p:ph type="dt" sz="half" idx="2"/>
          </p:nvPr>
        </p:nvSpPr>
        <p:spPr>
          <a:xfrm>
            <a:off x="692040" y="6303694"/>
            <a:ext cx="1825687" cy="30877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en-US" sz="1300" b="0" i="0" kern="1200" cap="none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fld id="{3BDFDD5F-E85B-4DA3-A4F9-9CF3C7409943}" type="datetime4">
              <a:rPr lang="en-US" smtClean="0"/>
              <a:pPr/>
              <a:t>February 28, 2020</a:t>
            </a:fld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5651500" cy="68834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5651500" cy="68580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58729306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4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34221375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293803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4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0" hasCustomPrompt="1"/>
          </p:nvPr>
        </p:nvSpPr>
        <p:spPr>
          <a:xfrm>
            <a:off x="299524" y="1117600"/>
            <a:ext cx="11663021" cy="4292600"/>
          </a:xfrm>
        </p:spPr>
        <p:txBody>
          <a:bodyPr anchor="ctr"/>
          <a:lstStyle>
            <a:lvl1pPr marL="0" indent="0" algn="ctr">
              <a:buFontTx/>
              <a:buNone/>
              <a:defRPr baseline="0"/>
            </a:lvl1pPr>
          </a:lstStyle>
          <a:p>
            <a:r>
              <a:rPr lang="en-US" dirty="0"/>
              <a:t>Click to Add Table</a:t>
            </a:r>
          </a:p>
        </p:txBody>
      </p:sp>
    </p:spTree>
    <p:extLst>
      <p:ext uri="{BB962C8B-B14F-4D97-AF65-F5344CB8AC3E}">
        <p14:creationId xmlns:p14="http://schemas.microsoft.com/office/powerpoint/2010/main" val="172955056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66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300681" y="280713"/>
            <a:ext cx="11634385" cy="65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Title Goes Here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"/>
          </p:nvPr>
        </p:nvSpPr>
        <p:spPr>
          <a:xfrm>
            <a:off x="299523" y="1019916"/>
            <a:ext cx="11647054" cy="4666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777827" y="6303694"/>
            <a:ext cx="3643043" cy="308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300" b="0" i="0" cap="all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External use</a:t>
            </a:r>
          </a:p>
        </p:txBody>
      </p:sp>
      <p:sp>
        <p:nvSpPr>
          <p:cNvPr id="32" name="Slide Number Placeholder 1"/>
          <p:cNvSpPr txBox="1">
            <a:spLocks/>
          </p:cNvSpPr>
          <p:nvPr userDrawn="1"/>
        </p:nvSpPr>
        <p:spPr>
          <a:xfrm>
            <a:off x="333813" y="6302856"/>
            <a:ext cx="596447" cy="277811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/>
            <a:fld id="{9899D5D8-9A89-49C6-87E2-D5B81659BB09}" type="slidenum">
              <a:rPr lang="en-US" sz="1300" b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/>
              <a:t>‹#›</a:t>
            </a:fld>
            <a:endParaRPr lang="en-US" sz="13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Group 35"/>
          <p:cNvGrpSpPr/>
          <p:nvPr userDrawn="1"/>
        </p:nvGrpSpPr>
        <p:grpSpPr>
          <a:xfrm>
            <a:off x="10654921" y="6049926"/>
            <a:ext cx="1309821" cy="471796"/>
            <a:chOff x="271463" y="2852738"/>
            <a:chExt cx="3190876" cy="1149350"/>
          </a:xfrm>
        </p:grpSpPr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89545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805" r:id="rId2"/>
    <p:sldLayoutId id="2147483775" r:id="rId3"/>
    <p:sldLayoutId id="2147483787" r:id="rId4"/>
    <p:sldLayoutId id="2147483788" r:id="rId5"/>
    <p:sldLayoutId id="2147483777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800" r:id="rId12"/>
    <p:sldLayoutId id="2147483801" r:id="rId13"/>
    <p:sldLayoutId id="2147483802" r:id="rId14"/>
    <p:sldLayoutId id="2147483803" r:id="rId15"/>
    <p:sldLayoutId id="2147483804" r:id="rId16"/>
  </p:sldLayoutIdLst>
  <p:transition>
    <p:fade/>
  </p:transition>
  <p:hf hdr="0" ftr="0" dt="0"/>
  <p:txStyles>
    <p:titleStyle>
      <a:lvl1pPr algn="l" rtl="0" fontAlgn="base">
        <a:lnSpc>
          <a:spcPct val="100000"/>
        </a:lnSpc>
        <a:spcBef>
          <a:spcPct val="0"/>
        </a:spcBef>
        <a:spcAft>
          <a:spcPct val="0"/>
        </a:spcAft>
        <a:defRPr lang="en-US" sz="2900" b="1" kern="1200" dirty="0" smtClean="0">
          <a:solidFill>
            <a:schemeClr val="tx2">
              <a:lumMod val="75000"/>
            </a:schemeClr>
          </a:solidFill>
          <a:effectLst/>
          <a:latin typeface="Arial" charset="0"/>
          <a:ea typeface="+mn-ea"/>
          <a:cs typeface="+mn-cs"/>
        </a:defRPr>
      </a:lvl1pPr>
      <a:lvl2pPr algn="r" rtl="0" fontAlgn="base">
        <a:lnSpc>
          <a:spcPct val="8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2pPr>
      <a:lvl3pPr algn="r" rtl="0" fontAlgn="base">
        <a:lnSpc>
          <a:spcPct val="8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3pPr>
      <a:lvl4pPr algn="r" rtl="0" fontAlgn="base">
        <a:lnSpc>
          <a:spcPct val="8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4pPr>
      <a:lvl5pPr algn="r" rtl="0" fontAlgn="base">
        <a:lnSpc>
          <a:spcPct val="8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5pPr>
      <a:lvl6pPr marL="457200" algn="r" rtl="0" fontAlgn="base">
        <a:lnSpc>
          <a:spcPct val="8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6pPr>
      <a:lvl7pPr marL="914400" algn="r" rtl="0" fontAlgn="base">
        <a:lnSpc>
          <a:spcPct val="8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7pPr>
      <a:lvl8pPr marL="1371600" algn="r" rtl="0" fontAlgn="base">
        <a:lnSpc>
          <a:spcPct val="8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8pPr>
      <a:lvl9pPr marL="1828800" algn="r" rtl="0" fontAlgn="base">
        <a:lnSpc>
          <a:spcPct val="8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9pPr>
    </p:titleStyle>
    <p:bodyStyle>
      <a:lvl1pPr marL="233363" indent="-233363" algn="l" rtl="0" fontAlgn="base">
        <a:lnSpc>
          <a:spcPct val="100000"/>
        </a:lnSpc>
        <a:spcBef>
          <a:spcPts val="575"/>
        </a:spcBef>
        <a:spcAft>
          <a:spcPts val="75"/>
        </a:spcAft>
        <a:buClr>
          <a:schemeClr val="tx1">
            <a:lumMod val="85000"/>
            <a:lumOff val="15000"/>
          </a:schemeClr>
        </a:buClr>
        <a:buSzPct val="80000"/>
        <a:buFont typeface="Arial" pitchFamily="34" charset="0"/>
        <a:buChar char="•"/>
        <a:defRPr sz="2400" b="0">
          <a:solidFill>
            <a:srgbClr val="000000"/>
          </a:solidFill>
          <a:latin typeface="+mn-lt"/>
          <a:ea typeface="+mn-ea"/>
          <a:cs typeface="+mn-cs"/>
        </a:defRPr>
      </a:lvl1pPr>
      <a:lvl2pPr marL="401638" indent="-168275" algn="l" rtl="0" fontAlgn="base">
        <a:lnSpc>
          <a:spcPct val="100000"/>
        </a:lnSpc>
        <a:spcBef>
          <a:spcPts val="575"/>
        </a:spcBef>
        <a:spcAft>
          <a:spcPts val="75"/>
        </a:spcAft>
        <a:buClr>
          <a:schemeClr val="tx1"/>
        </a:buClr>
        <a:buSzPct val="80000"/>
        <a:buFont typeface="Arial" pitchFamily="34" charset="0"/>
        <a:buChar char="−"/>
        <a:defRPr sz="2200">
          <a:solidFill>
            <a:srgbClr val="000000"/>
          </a:solidFill>
          <a:latin typeface="+mn-lt"/>
        </a:defRPr>
      </a:lvl2pPr>
      <a:lvl3pPr marL="569913" indent="-168275" algn="l" rtl="0" fontAlgn="base">
        <a:lnSpc>
          <a:spcPct val="100000"/>
        </a:lnSpc>
        <a:spcBef>
          <a:spcPts val="575"/>
        </a:spcBef>
        <a:spcAft>
          <a:spcPts val="75"/>
        </a:spcAft>
        <a:buClr>
          <a:schemeClr val="tx1"/>
        </a:buClr>
        <a:buSzPct val="80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3pPr>
      <a:lvl4pPr marL="746125" indent="-176213" algn="l" rtl="0" fontAlgn="base">
        <a:lnSpc>
          <a:spcPct val="100000"/>
        </a:lnSpc>
        <a:spcBef>
          <a:spcPts val="575"/>
        </a:spcBef>
        <a:spcAft>
          <a:spcPts val="75"/>
        </a:spcAft>
        <a:buClr>
          <a:schemeClr val="tx1"/>
        </a:buClr>
        <a:buSzPct val="80000"/>
        <a:buFont typeface="Arial" pitchFamily="34" charset="0"/>
        <a:buChar char="•"/>
        <a:defRPr sz="1800">
          <a:solidFill>
            <a:srgbClr val="000000"/>
          </a:solidFill>
          <a:latin typeface="+mn-lt"/>
        </a:defRPr>
      </a:lvl4pPr>
      <a:lvl5pPr marL="969963" indent="-223838" algn="l" rtl="0" fontAlgn="base">
        <a:lnSpc>
          <a:spcPct val="100000"/>
        </a:lnSpc>
        <a:spcBef>
          <a:spcPts val="575"/>
        </a:spcBef>
        <a:spcAft>
          <a:spcPts val="75"/>
        </a:spcAft>
        <a:buClr>
          <a:schemeClr val="tx1"/>
        </a:buClr>
        <a:buSzPct val="70000"/>
        <a:buFont typeface="Arial" pitchFamily="34" charset="0"/>
        <a:buChar char="−"/>
        <a:defRPr sz="1600">
          <a:solidFill>
            <a:srgbClr val="000000"/>
          </a:solidFill>
          <a:latin typeface="+mn-lt"/>
        </a:defRPr>
      </a:lvl5pPr>
      <a:lvl6pPr marL="2230438" indent="-157163" algn="l" rtl="0" fontAlgn="base">
        <a:spcBef>
          <a:spcPct val="20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6pPr>
      <a:lvl7pPr marL="2687638" indent="-157163" algn="l" rtl="0" fontAlgn="base">
        <a:spcBef>
          <a:spcPct val="20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7pPr>
      <a:lvl8pPr marL="3144838" indent="-157163" algn="l" rtl="0" fontAlgn="base">
        <a:spcBef>
          <a:spcPct val="20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8pPr>
      <a:lvl9pPr marL="3602038" indent="-157163" algn="l" rtl="0" fontAlgn="base">
        <a:spcBef>
          <a:spcPct val="20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3364707" y="1739900"/>
            <a:ext cx="5462587" cy="3566691"/>
            <a:chOff x="3364707" y="1739900"/>
            <a:chExt cx="5462587" cy="3566691"/>
          </a:xfrm>
        </p:grpSpPr>
        <p:grpSp>
          <p:nvGrpSpPr>
            <p:cNvPr id="9" name="Group 8"/>
            <p:cNvGrpSpPr/>
            <p:nvPr userDrawn="1"/>
          </p:nvGrpSpPr>
          <p:grpSpPr>
            <a:xfrm>
              <a:off x="3751325" y="1739900"/>
              <a:ext cx="4689351" cy="1689100"/>
              <a:chOff x="271463" y="2852738"/>
              <a:chExt cx="3190876" cy="1149350"/>
            </a:xfrm>
          </p:grpSpPr>
          <p:sp>
            <p:nvSpPr>
              <p:cNvPr id="46" name="Freeform 6"/>
              <p:cNvSpPr>
                <a:spLocks/>
              </p:cNvSpPr>
              <p:nvPr/>
            </p:nvSpPr>
            <p:spPr bwMode="auto">
              <a:xfrm>
                <a:off x="1577976" y="2852738"/>
                <a:ext cx="609600" cy="1149350"/>
              </a:xfrm>
              <a:custGeom>
                <a:avLst/>
                <a:gdLst>
                  <a:gd name="T0" fmla="*/ 0 w 384"/>
                  <a:gd name="T1" fmla="*/ 0 h 724"/>
                  <a:gd name="T2" fmla="*/ 41 w 384"/>
                  <a:gd name="T3" fmla="*/ 0 h 724"/>
                  <a:gd name="T4" fmla="*/ 192 w 384"/>
                  <a:gd name="T5" fmla="*/ 241 h 724"/>
                  <a:gd name="T6" fmla="*/ 341 w 384"/>
                  <a:gd name="T7" fmla="*/ 0 h 724"/>
                  <a:gd name="T8" fmla="*/ 382 w 384"/>
                  <a:gd name="T9" fmla="*/ 0 h 724"/>
                  <a:gd name="T10" fmla="*/ 382 w 384"/>
                  <a:gd name="T11" fmla="*/ 723 h 724"/>
                  <a:gd name="T12" fmla="*/ 384 w 384"/>
                  <a:gd name="T13" fmla="*/ 724 h 724"/>
                  <a:gd name="T14" fmla="*/ 341 w 384"/>
                  <a:gd name="T15" fmla="*/ 724 h 724"/>
                  <a:gd name="T16" fmla="*/ 192 w 384"/>
                  <a:gd name="T17" fmla="*/ 483 h 724"/>
                  <a:gd name="T18" fmla="*/ 41 w 384"/>
                  <a:gd name="T19" fmla="*/ 724 h 724"/>
                  <a:gd name="T20" fmla="*/ 0 w 384"/>
                  <a:gd name="T21" fmla="*/ 724 h 724"/>
                  <a:gd name="T22" fmla="*/ 0 w 384"/>
                  <a:gd name="T2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4" h="724">
                    <a:moveTo>
                      <a:pt x="0" y="0"/>
                    </a:moveTo>
                    <a:lnTo>
                      <a:pt x="41" y="0"/>
                    </a:lnTo>
                    <a:lnTo>
                      <a:pt x="192" y="241"/>
                    </a:lnTo>
                    <a:lnTo>
                      <a:pt x="341" y="0"/>
                    </a:lnTo>
                    <a:lnTo>
                      <a:pt x="382" y="0"/>
                    </a:lnTo>
                    <a:lnTo>
                      <a:pt x="382" y="723"/>
                    </a:lnTo>
                    <a:lnTo>
                      <a:pt x="384" y="724"/>
                    </a:lnTo>
                    <a:lnTo>
                      <a:pt x="341" y="724"/>
                    </a:lnTo>
                    <a:lnTo>
                      <a:pt x="192" y="483"/>
                    </a:lnTo>
                    <a:lnTo>
                      <a:pt x="41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DB2D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7"/>
              <p:cNvSpPr>
                <a:spLocks/>
              </p:cNvSpPr>
              <p:nvPr/>
            </p:nvSpPr>
            <p:spPr bwMode="auto">
              <a:xfrm>
                <a:off x="1225551" y="2852738"/>
                <a:ext cx="352425" cy="1149350"/>
              </a:xfrm>
              <a:custGeom>
                <a:avLst/>
                <a:gdLst>
                  <a:gd name="T0" fmla="*/ 0 w 222"/>
                  <a:gd name="T1" fmla="*/ 0 h 724"/>
                  <a:gd name="T2" fmla="*/ 222 w 222"/>
                  <a:gd name="T3" fmla="*/ 0 h 724"/>
                  <a:gd name="T4" fmla="*/ 222 w 222"/>
                  <a:gd name="T5" fmla="*/ 724 h 724"/>
                  <a:gd name="T6" fmla="*/ 0 w 222"/>
                  <a:gd name="T7" fmla="*/ 724 h 724"/>
                  <a:gd name="T8" fmla="*/ 222 w 222"/>
                  <a:gd name="T9" fmla="*/ 361 h 724"/>
                  <a:gd name="T10" fmla="*/ 0 w 222"/>
                  <a:gd name="T1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2" h="724">
                    <a:moveTo>
                      <a:pt x="0" y="0"/>
                    </a:moveTo>
                    <a:lnTo>
                      <a:pt x="222" y="0"/>
                    </a:lnTo>
                    <a:lnTo>
                      <a:pt x="222" y="724"/>
                    </a:lnTo>
                    <a:lnTo>
                      <a:pt x="0" y="724"/>
                    </a:lnTo>
                    <a:lnTo>
                      <a:pt x="222" y="3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843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8"/>
              <p:cNvSpPr>
                <a:spLocks/>
              </p:cNvSpPr>
              <p:nvPr/>
            </p:nvSpPr>
            <p:spPr bwMode="auto">
              <a:xfrm>
                <a:off x="2184401" y="2852738"/>
                <a:ext cx="354013" cy="1149350"/>
              </a:xfrm>
              <a:custGeom>
                <a:avLst/>
                <a:gdLst>
                  <a:gd name="T0" fmla="*/ 0 w 223"/>
                  <a:gd name="T1" fmla="*/ 0 h 724"/>
                  <a:gd name="T2" fmla="*/ 223 w 223"/>
                  <a:gd name="T3" fmla="*/ 0 h 724"/>
                  <a:gd name="T4" fmla="*/ 2 w 223"/>
                  <a:gd name="T5" fmla="*/ 361 h 724"/>
                  <a:gd name="T6" fmla="*/ 223 w 223"/>
                  <a:gd name="T7" fmla="*/ 724 h 724"/>
                  <a:gd name="T8" fmla="*/ 2 w 223"/>
                  <a:gd name="T9" fmla="*/ 724 h 724"/>
                  <a:gd name="T10" fmla="*/ 0 w 223"/>
                  <a:gd name="T11" fmla="*/ 723 h 724"/>
                  <a:gd name="T12" fmla="*/ 0 w 223"/>
                  <a:gd name="T1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2" y="361"/>
                    </a:lnTo>
                    <a:lnTo>
                      <a:pt x="223" y="724"/>
                    </a:lnTo>
                    <a:lnTo>
                      <a:pt x="2" y="724"/>
                    </a:lnTo>
                    <a:lnTo>
                      <a:pt x="0" y="7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983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9"/>
              <p:cNvSpPr>
                <a:spLocks noEditPoints="1"/>
              </p:cNvSpPr>
              <p:nvPr/>
            </p:nvSpPr>
            <p:spPr bwMode="auto">
              <a:xfrm>
                <a:off x="2187576" y="2852738"/>
                <a:ext cx="1274763" cy="1149350"/>
              </a:xfrm>
              <a:custGeom>
                <a:avLst/>
                <a:gdLst>
                  <a:gd name="T0" fmla="*/ 221 w 803"/>
                  <a:gd name="T1" fmla="*/ 179 h 724"/>
                  <a:gd name="T2" fmla="*/ 221 w 803"/>
                  <a:gd name="T3" fmla="*/ 383 h 724"/>
                  <a:gd name="T4" fmla="*/ 523 w 803"/>
                  <a:gd name="T5" fmla="*/ 383 h 724"/>
                  <a:gd name="T6" fmla="*/ 543 w 803"/>
                  <a:gd name="T7" fmla="*/ 382 h 724"/>
                  <a:gd name="T8" fmla="*/ 560 w 803"/>
                  <a:gd name="T9" fmla="*/ 374 h 724"/>
                  <a:gd name="T10" fmla="*/ 573 w 803"/>
                  <a:gd name="T11" fmla="*/ 361 h 724"/>
                  <a:gd name="T12" fmla="*/ 583 w 803"/>
                  <a:gd name="T13" fmla="*/ 346 h 724"/>
                  <a:gd name="T14" fmla="*/ 589 w 803"/>
                  <a:gd name="T15" fmla="*/ 329 h 724"/>
                  <a:gd name="T16" fmla="*/ 594 w 803"/>
                  <a:gd name="T17" fmla="*/ 310 h 724"/>
                  <a:gd name="T18" fmla="*/ 596 w 803"/>
                  <a:gd name="T19" fmla="*/ 292 h 724"/>
                  <a:gd name="T20" fmla="*/ 596 w 803"/>
                  <a:gd name="T21" fmla="*/ 256 h 724"/>
                  <a:gd name="T22" fmla="*/ 592 w 803"/>
                  <a:gd name="T23" fmla="*/ 233 h 724"/>
                  <a:gd name="T24" fmla="*/ 586 w 803"/>
                  <a:gd name="T25" fmla="*/ 215 h 724"/>
                  <a:gd name="T26" fmla="*/ 574 w 803"/>
                  <a:gd name="T27" fmla="*/ 200 h 724"/>
                  <a:gd name="T28" fmla="*/ 558 w 803"/>
                  <a:gd name="T29" fmla="*/ 188 h 724"/>
                  <a:gd name="T30" fmla="*/ 533 w 803"/>
                  <a:gd name="T31" fmla="*/ 182 h 724"/>
                  <a:gd name="T32" fmla="*/ 504 w 803"/>
                  <a:gd name="T33" fmla="*/ 179 h 724"/>
                  <a:gd name="T34" fmla="*/ 221 w 803"/>
                  <a:gd name="T35" fmla="*/ 179 h 724"/>
                  <a:gd name="T36" fmla="*/ 221 w 803"/>
                  <a:gd name="T37" fmla="*/ 0 h 724"/>
                  <a:gd name="T38" fmla="*/ 540 w 803"/>
                  <a:gd name="T39" fmla="*/ 0 h 724"/>
                  <a:gd name="T40" fmla="*/ 589 w 803"/>
                  <a:gd name="T41" fmla="*/ 2 h 724"/>
                  <a:gd name="T42" fmla="*/ 633 w 803"/>
                  <a:gd name="T43" fmla="*/ 8 h 724"/>
                  <a:gd name="T44" fmla="*/ 670 w 803"/>
                  <a:gd name="T45" fmla="*/ 18 h 724"/>
                  <a:gd name="T46" fmla="*/ 702 w 803"/>
                  <a:gd name="T47" fmla="*/ 33 h 724"/>
                  <a:gd name="T48" fmla="*/ 729 w 803"/>
                  <a:gd name="T49" fmla="*/ 49 h 724"/>
                  <a:gd name="T50" fmla="*/ 750 w 803"/>
                  <a:gd name="T51" fmla="*/ 70 h 724"/>
                  <a:gd name="T52" fmla="*/ 768 w 803"/>
                  <a:gd name="T53" fmla="*/ 93 h 724"/>
                  <a:gd name="T54" fmla="*/ 781 w 803"/>
                  <a:gd name="T55" fmla="*/ 120 h 724"/>
                  <a:gd name="T56" fmla="*/ 791 w 803"/>
                  <a:gd name="T57" fmla="*/ 149 h 724"/>
                  <a:gd name="T58" fmla="*/ 798 w 803"/>
                  <a:gd name="T59" fmla="*/ 180 h 724"/>
                  <a:gd name="T60" fmla="*/ 803 w 803"/>
                  <a:gd name="T61" fmla="*/ 213 h 724"/>
                  <a:gd name="T62" fmla="*/ 803 w 803"/>
                  <a:gd name="T63" fmla="*/ 247 h 724"/>
                  <a:gd name="T64" fmla="*/ 803 w 803"/>
                  <a:gd name="T65" fmla="*/ 333 h 724"/>
                  <a:gd name="T66" fmla="*/ 803 w 803"/>
                  <a:gd name="T67" fmla="*/ 361 h 724"/>
                  <a:gd name="T68" fmla="*/ 798 w 803"/>
                  <a:gd name="T69" fmla="*/ 392 h 724"/>
                  <a:gd name="T70" fmla="*/ 791 w 803"/>
                  <a:gd name="T71" fmla="*/ 421 h 724"/>
                  <a:gd name="T72" fmla="*/ 781 w 803"/>
                  <a:gd name="T73" fmla="*/ 449 h 724"/>
                  <a:gd name="T74" fmla="*/ 768 w 803"/>
                  <a:gd name="T75" fmla="*/ 475 h 724"/>
                  <a:gd name="T76" fmla="*/ 750 w 803"/>
                  <a:gd name="T77" fmla="*/ 500 h 724"/>
                  <a:gd name="T78" fmla="*/ 729 w 803"/>
                  <a:gd name="T79" fmla="*/ 521 h 724"/>
                  <a:gd name="T80" fmla="*/ 704 w 803"/>
                  <a:gd name="T81" fmla="*/ 539 h 724"/>
                  <a:gd name="T82" fmla="*/ 673 w 803"/>
                  <a:gd name="T83" fmla="*/ 552 h 724"/>
                  <a:gd name="T84" fmla="*/ 638 w 803"/>
                  <a:gd name="T85" fmla="*/ 560 h 724"/>
                  <a:gd name="T86" fmla="*/ 597 w 803"/>
                  <a:gd name="T87" fmla="*/ 564 h 724"/>
                  <a:gd name="T88" fmla="*/ 221 w 803"/>
                  <a:gd name="T89" fmla="*/ 564 h 724"/>
                  <a:gd name="T90" fmla="*/ 221 w 803"/>
                  <a:gd name="T91" fmla="*/ 724 h 724"/>
                  <a:gd name="T92" fmla="*/ 221 w 803"/>
                  <a:gd name="T93" fmla="*/ 724 h 724"/>
                  <a:gd name="T94" fmla="*/ 0 w 803"/>
                  <a:gd name="T95" fmla="*/ 361 h 724"/>
                  <a:gd name="T96" fmla="*/ 221 w 803"/>
                  <a:gd name="T97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03" h="724">
                    <a:moveTo>
                      <a:pt x="221" y="179"/>
                    </a:moveTo>
                    <a:lnTo>
                      <a:pt x="221" y="383"/>
                    </a:lnTo>
                    <a:lnTo>
                      <a:pt x="523" y="383"/>
                    </a:lnTo>
                    <a:lnTo>
                      <a:pt x="543" y="382"/>
                    </a:lnTo>
                    <a:lnTo>
                      <a:pt x="560" y="374"/>
                    </a:lnTo>
                    <a:lnTo>
                      <a:pt x="573" y="361"/>
                    </a:lnTo>
                    <a:lnTo>
                      <a:pt x="583" y="346"/>
                    </a:lnTo>
                    <a:lnTo>
                      <a:pt x="589" y="329"/>
                    </a:lnTo>
                    <a:lnTo>
                      <a:pt x="594" y="310"/>
                    </a:lnTo>
                    <a:lnTo>
                      <a:pt x="596" y="292"/>
                    </a:lnTo>
                    <a:lnTo>
                      <a:pt x="596" y="256"/>
                    </a:lnTo>
                    <a:lnTo>
                      <a:pt x="592" y="233"/>
                    </a:lnTo>
                    <a:lnTo>
                      <a:pt x="586" y="215"/>
                    </a:lnTo>
                    <a:lnTo>
                      <a:pt x="574" y="200"/>
                    </a:lnTo>
                    <a:lnTo>
                      <a:pt x="558" y="188"/>
                    </a:lnTo>
                    <a:lnTo>
                      <a:pt x="533" y="182"/>
                    </a:lnTo>
                    <a:lnTo>
                      <a:pt x="504" y="179"/>
                    </a:lnTo>
                    <a:lnTo>
                      <a:pt x="221" y="179"/>
                    </a:lnTo>
                    <a:close/>
                    <a:moveTo>
                      <a:pt x="221" y="0"/>
                    </a:moveTo>
                    <a:lnTo>
                      <a:pt x="540" y="0"/>
                    </a:lnTo>
                    <a:lnTo>
                      <a:pt x="589" y="2"/>
                    </a:lnTo>
                    <a:lnTo>
                      <a:pt x="633" y="8"/>
                    </a:lnTo>
                    <a:lnTo>
                      <a:pt x="670" y="18"/>
                    </a:lnTo>
                    <a:lnTo>
                      <a:pt x="702" y="33"/>
                    </a:lnTo>
                    <a:lnTo>
                      <a:pt x="729" y="49"/>
                    </a:lnTo>
                    <a:lnTo>
                      <a:pt x="750" y="70"/>
                    </a:lnTo>
                    <a:lnTo>
                      <a:pt x="768" y="93"/>
                    </a:lnTo>
                    <a:lnTo>
                      <a:pt x="781" y="120"/>
                    </a:lnTo>
                    <a:lnTo>
                      <a:pt x="791" y="149"/>
                    </a:lnTo>
                    <a:lnTo>
                      <a:pt x="798" y="180"/>
                    </a:lnTo>
                    <a:lnTo>
                      <a:pt x="803" y="213"/>
                    </a:lnTo>
                    <a:lnTo>
                      <a:pt x="803" y="247"/>
                    </a:lnTo>
                    <a:lnTo>
                      <a:pt x="803" y="333"/>
                    </a:lnTo>
                    <a:lnTo>
                      <a:pt x="803" y="361"/>
                    </a:lnTo>
                    <a:lnTo>
                      <a:pt x="798" y="392"/>
                    </a:lnTo>
                    <a:lnTo>
                      <a:pt x="791" y="421"/>
                    </a:lnTo>
                    <a:lnTo>
                      <a:pt x="781" y="449"/>
                    </a:lnTo>
                    <a:lnTo>
                      <a:pt x="768" y="475"/>
                    </a:lnTo>
                    <a:lnTo>
                      <a:pt x="750" y="500"/>
                    </a:lnTo>
                    <a:lnTo>
                      <a:pt x="729" y="521"/>
                    </a:lnTo>
                    <a:lnTo>
                      <a:pt x="704" y="539"/>
                    </a:lnTo>
                    <a:lnTo>
                      <a:pt x="673" y="552"/>
                    </a:lnTo>
                    <a:lnTo>
                      <a:pt x="638" y="560"/>
                    </a:lnTo>
                    <a:lnTo>
                      <a:pt x="597" y="564"/>
                    </a:lnTo>
                    <a:lnTo>
                      <a:pt x="221" y="564"/>
                    </a:lnTo>
                    <a:lnTo>
                      <a:pt x="221" y="724"/>
                    </a:lnTo>
                    <a:lnTo>
                      <a:pt x="221" y="724"/>
                    </a:lnTo>
                    <a:lnTo>
                      <a:pt x="0" y="361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C7D22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0"/>
              <p:cNvSpPr>
                <a:spLocks/>
              </p:cNvSpPr>
              <p:nvPr/>
            </p:nvSpPr>
            <p:spPr bwMode="auto">
              <a:xfrm>
                <a:off x="271463" y="2852738"/>
                <a:ext cx="1306513" cy="1149350"/>
              </a:xfrm>
              <a:custGeom>
                <a:avLst/>
                <a:gdLst>
                  <a:gd name="T0" fmla="*/ 0 w 823"/>
                  <a:gd name="T1" fmla="*/ 0 h 724"/>
                  <a:gd name="T2" fmla="*/ 223 w 823"/>
                  <a:gd name="T3" fmla="*/ 0 h 724"/>
                  <a:gd name="T4" fmla="*/ 601 w 823"/>
                  <a:gd name="T5" fmla="*/ 438 h 724"/>
                  <a:gd name="T6" fmla="*/ 601 w 823"/>
                  <a:gd name="T7" fmla="*/ 0 h 724"/>
                  <a:gd name="T8" fmla="*/ 601 w 823"/>
                  <a:gd name="T9" fmla="*/ 0 h 724"/>
                  <a:gd name="T10" fmla="*/ 823 w 823"/>
                  <a:gd name="T11" fmla="*/ 361 h 724"/>
                  <a:gd name="T12" fmla="*/ 601 w 823"/>
                  <a:gd name="T13" fmla="*/ 724 h 724"/>
                  <a:gd name="T14" fmla="*/ 223 w 823"/>
                  <a:gd name="T15" fmla="*/ 287 h 724"/>
                  <a:gd name="T16" fmla="*/ 223 w 823"/>
                  <a:gd name="T17" fmla="*/ 724 h 724"/>
                  <a:gd name="T18" fmla="*/ 0 w 823"/>
                  <a:gd name="T19" fmla="*/ 724 h 724"/>
                  <a:gd name="T20" fmla="*/ 0 w 823"/>
                  <a:gd name="T2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601" y="438"/>
                    </a:lnTo>
                    <a:lnTo>
                      <a:pt x="601" y="0"/>
                    </a:lnTo>
                    <a:lnTo>
                      <a:pt x="601" y="0"/>
                    </a:lnTo>
                    <a:lnTo>
                      <a:pt x="823" y="361"/>
                    </a:lnTo>
                    <a:lnTo>
                      <a:pt x="601" y="724"/>
                    </a:lnTo>
                    <a:lnTo>
                      <a:pt x="223" y="287"/>
                    </a:lnTo>
                    <a:lnTo>
                      <a:pt x="223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D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9"/>
            <p:cNvGrpSpPr/>
            <p:nvPr userDrawn="1"/>
          </p:nvGrpSpPr>
          <p:grpSpPr>
            <a:xfrm>
              <a:off x="3364707" y="4271963"/>
              <a:ext cx="5462587" cy="1034628"/>
              <a:chOff x="4252913" y="4551363"/>
              <a:chExt cx="7040562" cy="1333500"/>
            </a:xfrm>
          </p:grpSpPr>
          <p:sp>
            <p:nvSpPr>
              <p:cNvPr id="11" name="Rectangle 12"/>
              <p:cNvSpPr>
                <a:spLocks noChangeArrowheads="1"/>
              </p:cNvSpPr>
              <p:nvPr userDrawn="1"/>
            </p:nvSpPr>
            <p:spPr bwMode="auto">
              <a:xfrm>
                <a:off x="4252913" y="4551363"/>
                <a:ext cx="28575" cy="13335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Rectangle 13"/>
              <p:cNvSpPr>
                <a:spLocks noChangeArrowheads="1"/>
              </p:cNvSpPr>
              <p:nvPr userDrawn="1"/>
            </p:nvSpPr>
            <p:spPr bwMode="auto">
              <a:xfrm>
                <a:off x="11264900" y="4551363"/>
                <a:ext cx="28575" cy="13335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4"/>
              <p:cNvSpPr>
                <a:spLocks/>
              </p:cNvSpPr>
              <p:nvPr userDrawn="1"/>
            </p:nvSpPr>
            <p:spPr bwMode="auto">
              <a:xfrm>
                <a:off x="4714875" y="4765676"/>
                <a:ext cx="250825" cy="396875"/>
              </a:xfrm>
              <a:custGeom>
                <a:avLst/>
                <a:gdLst>
                  <a:gd name="T0" fmla="*/ 88 w 158"/>
                  <a:gd name="T1" fmla="*/ 0 h 250"/>
                  <a:gd name="T2" fmla="*/ 114 w 158"/>
                  <a:gd name="T3" fmla="*/ 3 h 250"/>
                  <a:gd name="T4" fmla="*/ 137 w 158"/>
                  <a:gd name="T5" fmla="*/ 10 h 250"/>
                  <a:gd name="T6" fmla="*/ 156 w 158"/>
                  <a:gd name="T7" fmla="*/ 26 h 250"/>
                  <a:gd name="T8" fmla="*/ 130 w 158"/>
                  <a:gd name="T9" fmla="*/ 52 h 250"/>
                  <a:gd name="T10" fmla="*/ 114 w 158"/>
                  <a:gd name="T11" fmla="*/ 35 h 250"/>
                  <a:gd name="T12" fmla="*/ 88 w 158"/>
                  <a:gd name="T13" fmla="*/ 31 h 250"/>
                  <a:gd name="T14" fmla="*/ 65 w 158"/>
                  <a:gd name="T15" fmla="*/ 33 h 250"/>
                  <a:gd name="T16" fmla="*/ 51 w 158"/>
                  <a:gd name="T17" fmla="*/ 42 h 250"/>
                  <a:gd name="T18" fmla="*/ 44 w 158"/>
                  <a:gd name="T19" fmla="*/ 54 h 250"/>
                  <a:gd name="T20" fmla="*/ 41 w 158"/>
                  <a:gd name="T21" fmla="*/ 66 h 250"/>
                  <a:gd name="T22" fmla="*/ 46 w 158"/>
                  <a:gd name="T23" fmla="*/ 84 h 250"/>
                  <a:gd name="T24" fmla="*/ 55 w 158"/>
                  <a:gd name="T25" fmla="*/ 94 h 250"/>
                  <a:gd name="T26" fmla="*/ 72 w 158"/>
                  <a:gd name="T27" fmla="*/ 103 h 250"/>
                  <a:gd name="T28" fmla="*/ 90 w 158"/>
                  <a:gd name="T29" fmla="*/ 110 h 250"/>
                  <a:gd name="T30" fmla="*/ 109 w 158"/>
                  <a:gd name="T31" fmla="*/ 115 h 250"/>
                  <a:gd name="T32" fmla="*/ 128 w 158"/>
                  <a:gd name="T33" fmla="*/ 124 h 250"/>
                  <a:gd name="T34" fmla="*/ 144 w 158"/>
                  <a:gd name="T35" fmla="*/ 136 h 250"/>
                  <a:gd name="T36" fmla="*/ 156 w 158"/>
                  <a:gd name="T37" fmla="*/ 152 h 250"/>
                  <a:gd name="T38" fmla="*/ 158 w 158"/>
                  <a:gd name="T39" fmla="*/ 178 h 250"/>
                  <a:gd name="T40" fmla="*/ 156 w 158"/>
                  <a:gd name="T41" fmla="*/ 203 h 250"/>
                  <a:gd name="T42" fmla="*/ 144 w 158"/>
                  <a:gd name="T43" fmla="*/ 222 h 250"/>
                  <a:gd name="T44" fmla="*/ 125 w 158"/>
                  <a:gd name="T45" fmla="*/ 238 h 250"/>
                  <a:gd name="T46" fmla="*/ 102 w 158"/>
                  <a:gd name="T47" fmla="*/ 248 h 250"/>
                  <a:gd name="T48" fmla="*/ 76 w 158"/>
                  <a:gd name="T49" fmla="*/ 250 h 250"/>
                  <a:gd name="T50" fmla="*/ 46 w 158"/>
                  <a:gd name="T51" fmla="*/ 248 h 250"/>
                  <a:gd name="T52" fmla="*/ 21 w 158"/>
                  <a:gd name="T53" fmla="*/ 236 h 250"/>
                  <a:gd name="T54" fmla="*/ 0 w 158"/>
                  <a:gd name="T55" fmla="*/ 217 h 250"/>
                  <a:gd name="T56" fmla="*/ 28 w 158"/>
                  <a:gd name="T57" fmla="*/ 194 h 250"/>
                  <a:gd name="T58" fmla="*/ 41 w 158"/>
                  <a:gd name="T59" fmla="*/ 210 h 250"/>
                  <a:gd name="T60" fmla="*/ 58 w 158"/>
                  <a:gd name="T61" fmla="*/ 217 h 250"/>
                  <a:gd name="T62" fmla="*/ 76 w 158"/>
                  <a:gd name="T63" fmla="*/ 220 h 250"/>
                  <a:gd name="T64" fmla="*/ 93 w 158"/>
                  <a:gd name="T65" fmla="*/ 217 h 250"/>
                  <a:gd name="T66" fmla="*/ 109 w 158"/>
                  <a:gd name="T67" fmla="*/ 210 h 250"/>
                  <a:gd name="T68" fmla="*/ 121 w 158"/>
                  <a:gd name="T69" fmla="*/ 199 h 250"/>
                  <a:gd name="T70" fmla="*/ 125 w 158"/>
                  <a:gd name="T71" fmla="*/ 180 h 250"/>
                  <a:gd name="T72" fmla="*/ 121 w 158"/>
                  <a:gd name="T73" fmla="*/ 166 h 250"/>
                  <a:gd name="T74" fmla="*/ 109 w 158"/>
                  <a:gd name="T75" fmla="*/ 154 h 250"/>
                  <a:gd name="T76" fmla="*/ 95 w 158"/>
                  <a:gd name="T77" fmla="*/ 147 h 250"/>
                  <a:gd name="T78" fmla="*/ 76 w 158"/>
                  <a:gd name="T79" fmla="*/ 140 h 250"/>
                  <a:gd name="T80" fmla="*/ 55 w 158"/>
                  <a:gd name="T81" fmla="*/ 133 h 250"/>
                  <a:gd name="T82" fmla="*/ 37 w 158"/>
                  <a:gd name="T83" fmla="*/ 126 h 250"/>
                  <a:gd name="T84" fmla="*/ 23 w 158"/>
                  <a:gd name="T85" fmla="*/ 112 h 250"/>
                  <a:gd name="T86" fmla="*/ 11 w 158"/>
                  <a:gd name="T87" fmla="*/ 94 h 250"/>
                  <a:gd name="T88" fmla="*/ 7 w 158"/>
                  <a:gd name="T89" fmla="*/ 66 h 250"/>
                  <a:gd name="T90" fmla="*/ 9 w 158"/>
                  <a:gd name="T91" fmla="*/ 49 h 250"/>
                  <a:gd name="T92" fmla="*/ 18 w 158"/>
                  <a:gd name="T93" fmla="*/ 31 h 250"/>
                  <a:gd name="T94" fmla="*/ 35 w 158"/>
                  <a:gd name="T95" fmla="*/ 14 h 250"/>
                  <a:gd name="T96" fmla="*/ 58 w 158"/>
                  <a:gd name="T97" fmla="*/ 3 h 250"/>
                  <a:gd name="T98" fmla="*/ 88 w 158"/>
                  <a:gd name="T9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8" h="250">
                    <a:moveTo>
                      <a:pt x="88" y="0"/>
                    </a:moveTo>
                    <a:lnTo>
                      <a:pt x="114" y="3"/>
                    </a:lnTo>
                    <a:lnTo>
                      <a:pt x="137" y="10"/>
                    </a:lnTo>
                    <a:lnTo>
                      <a:pt x="156" y="26"/>
                    </a:lnTo>
                    <a:lnTo>
                      <a:pt x="130" y="52"/>
                    </a:lnTo>
                    <a:lnTo>
                      <a:pt x="114" y="35"/>
                    </a:lnTo>
                    <a:lnTo>
                      <a:pt x="88" y="31"/>
                    </a:lnTo>
                    <a:lnTo>
                      <a:pt x="65" y="33"/>
                    </a:lnTo>
                    <a:lnTo>
                      <a:pt x="51" y="42"/>
                    </a:lnTo>
                    <a:lnTo>
                      <a:pt x="44" y="54"/>
                    </a:lnTo>
                    <a:lnTo>
                      <a:pt x="41" y="66"/>
                    </a:lnTo>
                    <a:lnTo>
                      <a:pt x="46" y="84"/>
                    </a:lnTo>
                    <a:lnTo>
                      <a:pt x="55" y="94"/>
                    </a:lnTo>
                    <a:lnTo>
                      <a:pt x="72" y="103"/>
                    </a:lnTo>
                    <a:lnTo>
                      <a:pt x="90" y="110"/>
                    </a:lnTo>
                    <a:lnTo>
                      <a:pt x="109" y="115"/>
                    </a:lnTo>
                    <a:lnTo>
                      <a:pt x="128" y="124"/>
                    </a:lnTo>
                    <a:lnTo>
                      <a:pt x="144" y="136"/>
                    </a:lnTo>
                    <a:lnTo>
                      <a:pt x="156" y="152"/>
                    </a:lnTo>
                    <a:lnTo>
                      <a:pt x="158" y="178"/>
                    </a:lnTo>
                    <a:lnTo>
                      <a:pt x="156" y="203"/>
                    </a:lnTo>
                    <a:lnTo>
                      <a:pt x="144" y="222"/>
                    </a:lnTo>
                    <a:lnTo>
                      <a:pt x="125" y="238"/>
                    </a:lnTo>
                    <a:lnTo>
                      <a:pt x="102" y="248"/>
                    </a:lnTo>
                    <a:lnTo>
                      <a:pt x="76" y="250"/>
                    </a:lnTo>
                    <a:lnTo>
                      <a:pt x="46" y="248"/>
                    </a:lnTo>
                    <a:lnTo>
                      <a:pt x="21" y="236"/>
                    </a:lnTo>
                    <a:lnTo>
                      <a:pt x="0" y="217"/>
                    </a:lnTo>
                    <a:lnTo>
                      <a:pt x="28" y="194"/>
                    </a:lnTo>
                    <a:lnTo>
                      <a:pt x="41" y="210"/>
                    </a:lnTo>
                    <a:lnTo>
                      <a:pt x="58" y="217"/>
                    </a:lnTo>
                    <a:lnTo>
                      <a:pt x="76" y="220"/>
                    </a:lnTo>
                    <a:lnTo>
                      <a:pt x="93" y="217"/>
                    </a:lnTo>
                    <a:lnTo>
                      <a:pt x="109" y="210"/>
                    </a:lnTo>
                    <a:lnTo>
                      <a:pt x="121" y="199"/>
                    </a:lnTo>
                    <a:lnTo>
                      <a:pt x="125" y="180"/>
                    </a:lnTo>
                    <a:lnTo>
                      <a:pt x="121" y="166"/>
                    </a:lnTo>
                    <a:lnTo>
                      <a:pt x="109" y="154"/>
                    </a:lnTo>
                    <a:lnTo>
                      <a:pt x="95" y="147"/>
                    </a:lnTo>
                    <a:lnTo>
                      <a:pt x="76" y="140"/>
                    </a:lnTo>
                    <a:lnTo>
                      <a:pt x="55" y="133"/>
                    </a:lnTo>
                    <a:lnTo>
                      <a:pt x="37" y="126"/>
                    </a:lnTo>
                    <a:lnTo>
                      <a:pt x="23" y="112"/>
                    </a:lnTo>
                    <a:lnTo>
                      <a:pt x="11" y="94"/>
                    </a:lnTo>
                    <a:lnTo>
                      <a:pt x="7" y="66"/>
                    </a:lnTo>
                    <a:lnTo>
                      <a:pt x="9" y="49"/>
                    </a:lnTo>
                    <a:lnTo>
                      <a:pt x="18" y="31"/>
                    </a:lnTo>
                    <a:lnTo>
                      <a:pt x="35" y="14"/>
                    </a:lnTo>
                    <a:lnTo>
                      <a:pt x="58" y="3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5"/>
              <p:cNvSpPr>
                <a:spLocks/>
              </p:cNvSpPr>
              <p:nvPr userDrawn="1"/>
            </p:nvSpPr>
            <p:spPr bwMode="auto">
              <a:xfrm>
                <a:off x="5043488" y="4773613"/>
                <a:ext cx="254000" cy="381000"/>
              </a:xfrm>
              <a:custGeom>
                <a:avLst/>
                <a:gdLst>
                  <a:gd name="T0" fmla="*/ 0 w 160"/>
                  <a:gd name="T1" fmla="*/ 0 h 240"/>
                  <a:gd name="T2" fmla="*/ 153 w 160"/>
                  <a:gd name="T3" fmla="*/ 0 h 240"/>
                  <a:gd name="T4" fmla="*/ 153 w 160"/>
                  <a:gd name="T5" fmla="*/ 30 h 240"/>
                  <a:gd name="T6" fmla="*/ 32 w 160"/>
                  <a:gd name="T7" fmla="*/ 30 h 240"/>
                  <a:gd name="T8" fmla="*/ 32 w 160"/>
                  <a:gd name="T9" fmla="*/ 103 h 240"/>
                  <a:gd name="T10" fmla="*/ 146 w 160"/>
                  <a:gd name="T11" fmla="*/ 103 h 240"/>
                  <a:gd name="T12" fmla="*/ 146 w 160"/>
                  <a:gd name="T13" fmla="*/ 133 h 240"/>
                  <a:gd name="T14" fmla="*/ 32 w 160"/>
                  <a:gd name="T15" fmla="*/ 133 h 240"/>
                  <a:gd name="T16" fmla="*/ 32 w 160"/>
                  <a:gd name="T17" fmla="*/ 210 h 240"/>
                  <a:gd name="T18" fmla="*/ 160 w 160"/>
                  <a:gd name="T19" fmla="*/ 210 h 240"/>
                  <a:gd name="T20" fmla="*/ 160 w 160"/>
                  <a:gd name="T21" fmla="*/ 240 h 240"/>
                  <a:gd name="T22" fmla="*/ 0 w 160"/>
                  <a:gd name="T23" fmla="*/ 240 h 240"/>
                  <a:gd name="T24" fmla="*/ 0 w 160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0" h="240">
                    <a:moveTo>
                      <a:pt x="0" y="0"/>
                    </a:moveTo>
                    <a:lnTo>
                      <a:pt x="153" y="0"/>
                    </a:lnTo>
                    <a:lnTo>
                      <a:pt x="153" y="30"/>
                    </a:lnTo>
                    <a:lnTo>
                      <a:pt x="32" y="30"/>
                    </a:lnTo>
                    <a:lnTo>
                      <a:pt x="32" y="103"/>
                    </a:lnTo>
                    <a:lnTo>
                      <a:pt x="146" y="103"/>
                    </a:lnTo>
                    <a:lnTo>
                      <a:pt x="146" y="133"/>
                    </a:lnTo>
                    <a:lnTo>
                      <a:pt x="32" y="133"/>
                    </a:lnTo>
                    <a:lnTo>
                      <a:pt x="32" y="210"/>
                    </a:lnTo>
                    <a:lnTo>
                      <a:pt x="160" y="210"/>
                    </a:lnTo>
                    <a:lnTo>
                      <a:pt x="160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6"/>
              <p:cNvSpPr>
                <a:spLocks/>
              </p:cNvSpPr>
              <p:nvPr userDrawn="1"/>
            </p:nvSpPr>
            <p:spPr bwMode="auto">
              <a:xfrm>
                <a:off x="5335588" y="4765676"/>
                <a:ext cx="339725" cy="396875"/>
              </a:xfrm>
              <a:custGeom>
                <a:avLst/>
                <a:gdLst>
                  <a:gd name="T0" fmla="*/ 125 w 214"/>
                  <a:gd name="T1" fmla="*/ 0 h 250"/>
                  <a:gd name="T2" fmla="*/ 156 w 214"/>
                  <a:gd name="T3" fmla="*/ 3 h 250"/>
                  <a:gd name="T4" fmla="*/ 186 w 214"/>
                  <a:gd name="T5" fmla="*/ 17 h 250"/>
                  <a:gd name="T6" fmla="*/ 209 w 214"/>
                  <a:gd name="T7" fmla="*/ 38 h 250"/>
                  <a:gd name="T8" fmla="*/ 181 w 214"/>
                  <a:gd name="T9" fmla="*/ 56 h 250"/>
                  <a:gd name="T10" fmla="*/ 165 w 214"/>
                  <a:gd name="T11" fmla="*/ 42 h 250"/>
                  <a:gd name="T12" fmla="*/ 146 w 214"/>
                  <a:gd name="T13" fmla="*/ 33 h 250"/>
                  <a:gd name="T14" fmla="*/ 123 w 214"/>
                  <a:gd name="T15" fmla="*/ 31 h 250"/>
                  <a:gd name="T16" fmla="*/ 95 w 214"/>
                  <a:gd name="T17" fmla="*/ 35 h 250"/>
                  <a:gd name="T18" fmla="*/ 69 w 214"/>
                  <a:gd name="T19" fmla="*/ 49 h 250"/>
                  <a:gd name="T20" fmla="*/ 51 w 214"/>
                  <a:gd name="T21" fmla="*/ 70 h 250"/>
                  <a:gd name="T22" fmla="*/ 39 w 214"/>
                  <a:gd name="T23" fmla="*/ 96 h 250"/>
                  <a:gd name="T24" fmla="*/ 34 w 214"/>
                  <a:gd name="T25" fmla="*/ 126 h 250"/>
                  <a:gd name="T26" fmla="*/ 39 w 214"/>
                  <a:gd name="T27" fmla="*/ 157 h 250"/>
                  <a:gd name="T28" fmla="*/ 51 w 214"/>
                  <a:gd name="T29" fmla="*/ 182 h 250"/>
                  <a:gd name="T30" fmla="*/ 69 w 214"/>
                  <a:gd name="T31" fmla="*/ 201 h 250"/>
                  <a:gd name="T32" fmla="*/ 93 w 214"/>
                  <a:gd name="T33" fmla="*/ 215 h 250"/>
                  <a:gd name="T34" fmla="*/ 123 w 214"/>
                  <a:gd name="T35" fmla="*/ 220 h 250"/>
                  <a:gd name="T36" fmla="*/ 149 w 214"/>
                  <a:gd name="T37" fmla="*/ 217 h 250"/>
                  <a:gd name="T38" fmla="*/ 169 w 214"/>
                  <a:gd name="T39" fmla="*/ 206 h 250"/>
                  <a:gd name="T40" fmla="*/ 186 w 214"/>
                  <a:gd name="T41" fmla="*/ 189 h 250"/>
                  <a:gd name="T42" fmla="*/ 214 w 214"/>
                  <a:gd name="T43" fmla="*/ 208 h 250"/>
                  <a:gd name="T44" fmla="*/ 207 w 214"/>
                  <a:gd name="T45" fmla="*/ 217 h 250"/>
                  <a:gd name="T46" fmla="*/ 195 w 214"/>
                  <a:gd name="T47" fmla="*/ 229 h 250"/>
                  <a:gd name="T48" fmla="*/ 176 w 214"/>
                  <a:gd name="T49" fmla="*/ 238 h 250"/>
                  <a:gd name="T50" fmla="*/ 153 w 214"/>
                  <a:gd name="T51" fmla="*/ 248 h 250"/>
                  <a:gd name="T52" fmla="*/ 123 w 214"/>
                  <a:gd name="T53" fmla="*/ 250 h 250"/>
                  <a:gd name="T54" fmla="*/ 88 w 214"/>
                  <a:gd name="T55" fmla="*/ 245 h 250"/>
                  <a:gd name="T56" fmla="*/ 58 w 214"/>
                  <a:gd name="T57" fmla="*/ 231 h 250"/>
                  <a:gd name="T58" fmla="*/ 32 w 214"/>
                  <a:gd name="T59" fmla="*/ 213 h 250"/>
                  <a:gd name="T60" fmla="*/ 16 w 214"/>
                  <a:gd name="T61" fmla="*/ 187 h 250"/>
                  <a:gd name="T62" fmla="*/ 4 w 214"/>
                  <a:gd name="T63" fmla="*/ 157 h 250"/>
                  <a:gd name="T64" fmla="*/ 0 w 214"/>
                  <a:gd name="T65" fmla="*/ 126 h 250"/>
                  <a:gd name="T66" fmla="*/ 7 w 214"/>
                  <a:gd name="T67" fmla="*/ 84 h 250"/>
                  <a:gd name="T68" fmla="*/ 23 w 214"/>
                  <a:gd name="T69" fmla="*/ 49 h 250"/>
                  <a:gd name="T70" fmla="*/ 48 w 214"/>
                  <a:gd name="T71" fmla="*/ 24 h 250"/>
                  <a:gd name="T72" fmla="*/ 83 w 214"/>
                  <a:gd name="T73" fmla="*/ 5 h 250"/>
                  <a:gd name="T74" fmla="*/ 125 w 214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4" h="250">
                    <a:moveTo>
                      <a:pt x="125" y="0"/>
                    </a:moveTo>
                    <a:lnTo>
                      <a:pt x="156" y="3"/>
                    </a:lnTo>
                    <a:lnTo>
                      <a:pt x="186" y="17"/>
                    </a:lnTo>
                    <a:lnTo>
                      <a:pt x="209" y="38"/>
                    </a:lnTo>
                    <a:lnTo>
                      <a:pt x="181" y="56"/>
                    </a:lnTo>
                    <a:lnTo>
                      <a:pt x="165" y="42"/>
                    </a:lnTo>
                    <a:lnTo>
                      <a:pt x="146" y="33"/>
                    </a:lnTo>
                    <a:lnTo>
                      <a:pt x="123" y="31"/>
                    </a:lnTo>
                    <a:lnTo>
                      <a:pt x="95" y="35"/>
                    </a:lnTo>
                    <a:lnTo>
                      <a:pt x="69" y="49"/>
                    </a:lnTo>
                    <a:lnTo>
                      <a:pt x="51" y="70"/>
                    </a:lnTo>
                    <a:lnTo>
                      <a:pt x="39" y="96"/>
                    </a:lnTo>
                    <a:lnTo>
                      <a:pt x="34" y="126"/>
                    </a:lnTo>
                    <a:lnTo>
                      <a:pt x="39" y="157"/>
                    </a:lnTo>
                    <a:lnTo>
                      <a:pt x="51" y="182"/>
                    </a:lnTo>
                    <a:lnTo>
                      <a:pt x="69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9" y="217"/>
                    </a:lnTo>
                    <a:lnTo>
                      <a:pt x="169" y="206"/>
                    </a:lnTo>
                    <a:lnTo>
                      <a:pt x="186" y="189"/>
                    </a:lnTo>
                    <a:lnTo>
                      <a:pt x="214" y="208"/>
                    </a:lnTo>
                    <a:lnTo>
                      <a:pt x="207" y="217"/>
                    </a:lnTo>
                    <a:lnTo>
                      <a:pt x="195" y="229"/>
                    </a:lnTo>
                    <a:lnTo>
                      <a:pt x="176" y="238"/>
                    </a:lnTo>
                    <a:lnTo>
                      <a:pt x="153" y="248"/>
                    </a:lnTo>
                    <a:lnTo>
                      <a:pt x="123" y="250"/>
                    </a:lnTo>
                    <a:lnTo>
                      <a:pt x="88" y="245"/>
                    </a:lnTo>
                    <a:lnTo>
                      <a:pt x="58" y="231"/>
                    </a:lnTo>
                    <a:lnTo>
                      <a:pt x="32" y="213"/>
                    </a:lnTo>
                    <a:lnTo>
                      <a:pt x="16" y="187"/>
                    </a:lnTo>
                    <a:lnTo>
                      <a:pt x="4" y="157"/>
                    </a:lnTo>
                    <a:lnTo>
                      <a:pt x="0" y="126"/>
                    </a:lnTo>
                    <a:lnTo>
                      <a:pt x="7" y="84"/>
                    </a:lnTo>
                    <a:lnTo>
                      <a:pt x="23" y="49"/>
                    </a:lnTo>
                    <a:lnTo>
                      <a:pt x="48" y="24"/>
                    </a:lnTo>
                    <a:lnTo>
                      <a:pt x="83" y="5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7"/>
              <p:cNvSpPr>
                <a:spLocks/>
              </p:cNvSpPr>
              <p:nvPr userDrawn="1"/>
            </p:nvSpPr>
            <p:spPr bwMode="auto">
              <a:xfrm>
                <a:off x="5719763" y="4773613"/>
                <a:ext cx="290513" cy="388938"/>
              </a:xfrm>
              <a:custGeom>
                <a:avLst/>
                <a:gdLst>
                  <a:gd name="T0" fmla="*/ 0 w 183"/>
                  <a:gd name="T1" fmla="*/ 0 h 245"/>
                  <a:gd name="T2" fmla="*/ 32 w 183"/>
                  <a:gd name="T3" fmla="*/ 0 h 245"/>
                  <a:gd name="T4" fmla="*/ 32 w 183"/>
                  <a:gd name="T5" fmla="*/ 147 h 245"/>
                  <a:gd name="T6" fmla="*/ 35 w 183"/>
                  <a:gd name="T7" fmla="*/ 166 h 245"/>
                  <a:gd name="T8" fmla="*/ 39 w 183"/>
                  <a:gd name="T9" fmla="*/ 184 h 245"/>
                  <a:gd name="T10" fmla="*/ 51 w 183"/>
                  <a:gd name="T11" fmla="*/ 201 h 245"/>
                  <a:gd name="T12" fmla="*/ 67 w 183"/>
                  <a:gd name="T13" fmla="*/ 212 h 245"/>
                  <a:gd name="T14" fmla="*/ 93 w 183"/>
                  <a:gd name="T15" fmla="*/ 215 h 245"/>
                  <a:gd name="T16" fmla="*/ 116 w 183"/>
                  <a:gd name="T17" fmla="*/ 212 h 245"/>
                  <a:gd name="T18" fmla="*/ 132 w 183"/>
                  <a:gd name="T19" fmla="*/ 201 h 245"/>
                  <a:gd name="T20" fmla="*/ 144 w 183"/>
                  <a:gd name="T21" fmla="*/ 184 h 245"/>
                  <a:gd name="T22" fmla="*/ 151 w 183"/>
                  <a:gd name="T23" fmla="*/ 166 h 245"/>
                  <a:gd name="T24" fmla="*/ 151 w 183"/>
                  <a:gd name="T25" fmla="*/ 147 h 245"/>
                  <a:gd name="T26" fmla="*/ 151 w 183"/>
                  <a:gd name="T27" fmla="*/ 0 h 245"/>
                  <a:gd name="T28" fmla="*/ 183 w 183"/>
                  <a:gd name="T29" fmla="*/ 0 h 245"/>
                  <a:gd name="T30" fmla="*/ 183 w 183"/>
                  <a:gd name="T31" fmla="*/ 152 h 245"/>
                  <a:gd name="T32" fmla="*/ 179 w 183"/>
                  <a:gd name="T33" fmla="*/ 184 h 245"/>
                  <a:gd name="T34" fmla="*/ 167 w 183"/>
                  <a:gd name="T35" fmla="*/ 210 h 245"/>
                  <a:gd name="T36" fmla="*/ 146 w 183"/>
                  <a:gd name="T37" fmla="*/ 229 h 245"/>
                  <a:gd name="T38" fmla="*/ 121 w 183"/>
                  <a:gd name="T39" fmla="*/ 240 h 245"/>
                  <a:gd name="T40" fmla="*/ 93 w 183"/>
                  <a:gd name="T41" fmla="*/ 245 h 245"/>
                  <a:gd name="T42" fmla="*/ 62 w 183"/>
                  <a:gd name="T43" fmla="*/ 240 h 245"/>
                  <a:gd name="T44" fmla="*/ 37 w 183"/>
                  <a:gd name="T45" fmla="*/ 229 h 245"/>
                  <a:gd name="T46" fmla="*/ 16 w 183"/>
                  <a:gd name="T47" fmla="*/ 210 h 245"/>
                  <a:gd name="T48" fmla="*/ 4 w 183"/>
                  <a:gd name="T49" fmla="*/ 184 h 245"/>
                  <a:gd name="T50" fmla="*/ 0 w 183"/>
                  <a:gd name="T51" fmla="*/ 152 h 245"/>
                  <a:gd name="T52" fmla="*/ 0 w 183"/>
                  <a:gd name="T53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3" h="245">
                    <a:moveTo>
                      <a:pt x="0" y="0"/>
                    </a:moveTo>
                    <a:lnTo>
                      <a:pt x="32" y="0"/>
                    </a:lnTo>
                    <a:lnTo>
                      <a:pt x="32" y="147"/>
                    </a:lnTo>
                    <a:lnTo>
                      <a:pt x="35" y="166"/>
                    </a:lnTo>
                    <a:lnTo>
                      <a:pt x="39" y="184"/>
                    </a:lnTo>
                    <a:lnTo>
                      <a:pt x="51" y="201"/>
                    </a:lnTo>
                    <a:lnTo>
                      <a:pt x="67" y="212"/>
                    </a:lnTo>
                    <a:lnTo>
                      <a:pt x="93" y="215"/>
                    </a:lnTo>
                    <a:lnTo>
                      <a:pt x="116" y="212"/>
                    </a:lnTo>
                    <a:lnTo>
                      <a:pt x="132" y="201"/>
                    </a:lnTo>
                    <a:lnTo>
                      <a:pt x="144" y="184"/>
                    </a:lnTo>
                    <a:lnTo>
                      <a:pt x="151" y="166"/>
                    </a:lnTo>
                    <a:lnTo>
                      <a:pt x="151" y="147"/>
                    </a:lnTo>
                    <a:lnTo>
                      <a:pt x="151" y="0"/>
                    </a:lnTo>
                    <a:lnTo>
                      <a:pt x="183" y="0"/>
                    </a:lnTo>
                    <a:lnTo>
                      <a:pt x="183" y="152"/>
                    </a:lnTo>
                    <a:lnTo>
                      <a:pt x="179" y="184"/>
                    </a:lnTo>
                    <a:lnTo>
                      <a:pt x="167" y="210"/>
                    </a:lnTo>
                    <a:lnTo>
                      <a:pt x="146" y="229"/>
                    </a:lnTo>
                    <a:lnTo>
                      <a:pt x="121" y="240"/>
                    </a:lnTo>
                    <a:lnTo>
                      <a:pt x="93" y="245"/>
                    </a:lnTo>
                    <a:lnTo>
                      <a:pt x="62" y="240"/>
                    </a:lnTo>
                    <a:lnTo>
                      <a:pt x="37" y="229"/>
                    </a:lnTo>
                    <a:lnTo>
                      <a:pt x="16" y="210"/>
                    </a:lnTo>
                    <a:lnTo>
                      <a:pt x="4" y="184"/>
                    </a:lnTo>
                    <a:lnTo>
                      <a:pt x="0" y="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8"/>
              <p:cNvSpPr>
                <a:spLocks noEditPoints="1"/>
              </p:cNvSpPr>
              <p:nvPr userDrawn="1"/>
            </p:nvSpPr>
            <p:spPr bwMode="auto">
              <a:xfrm>
                <a:off x="6103938" y="4773613"/>
                <a:ext cx="269875" cy="381000"/>
              </a:xfrm>
              <a:custGeom>
                <a:avLst/>
                <a:gdLst>
                  <a:gd name="T0" fmla="*/ 32 w 170"/>
                  <a:gd name="T1" fmla="*/ 28 h 240"/>
                  <a:gd name="T2" fmla="*/ 32 w 170"/>
                  <a:gd name="T3" fmla="*/ 105 h 240"/>
                  <a:gd name="T4" fmla="*/ 74 w 170"/>
                  <a:gd name="T5" fmla="*/ 105 h 240"/>
                  <a:gd name="T6" fmla="*/ 88 w 170"/>
                  <a:gd name="T7" fmla="*/ 105 h 240"/>
                  <a:gd name="T8" fmla="*/ 102 w 170"/>
                  <a:gd name="T9" fmla="*/ 103 h 240"/>
                  <a:gd name="T10" fmla="*/ 114 w 170"/>
                  <a:gd name="T11" fmla="*/ 96 h 240"/>
                  <a:gd name="T12" fmla="*/ 123 w 170"/>
                  <a:gd name="T13" fmla="*/ 84 h 240"/>
                  <a:gd name="T14" fmla="*/ 125 w 170"/>
                  <a:gd name="T15" fmla="*/ 68 h 240"/>
                  <a:gd name="T16" fmla="*/ 123 w 170"/>
                  <a:gd name="T17" fmla="*/ 51 h 240"/>
                  <a:gd name="T18" fmla="*/ 114 w 170"/>
                  <a:gd name="T19" fmla="*/ 40 h 240"/>
                  <a:gd name="T20" fmla="*/ 102 w 170"/>
                  <a:gd name="T21" fmla="*/ 33 h 240"/>
                  <a:gd name="T22" fmla="*/ 88 w 170"/>
                  <a:gd name="T23" fmla="*/ 30 h 240"/>
                  <a:gd name="T24" fmla="*/ 74 w 170"/>
                  <a:gd name="T25" fmla="*/ 28 h 240"/>
                  <a:gd name="T26" fmla="*/ 32 w 170"/>
                  <a:gd name="T27" fmla="*/ 28 h 240"/>
                  <a:gd name="T28" fmla="*/ 0 w 170"/>
                  <a:gd name="T29" fmla="*/ 0 h 240"/>
                  <a:gd name="T30" fmla="*/ 83 w 170"/>
                  <a:gd name="T31" fmla="*/ 0 h 240"/>
                  <a:gd name="T32" fmla="*/ 109 w 170"/>
                  <a:gd name="T33" fmla="*/ 2 h 240"/>
                  <a:gd name="T34" fmla="*/ 130 w 170"/>
                  <a:gd name="T35" fmla="*/ 12 h 240"/>
                  <a:gd name="T36" fmla="*/ 144 w 170"/>
                  <a:gd name="T37" fmla="*/ 23 h 240"/>
                  <a:gd name="T38" fmla="*/ 153 w 170"/>
                  <a:gd name="T39" fmla="*/ 37 h 240"/>
                  <a:gd name="T40" fmla="*/ 158 w 170"/>
                  <a:gd name="T41" fmla="*/ 51 h 240"/>
                  <a:gd name="T42" fmla="*/ 160 w 170"/>
                  <a:gd name="T43" fmla="*/ 68 h 240"/>
                  <a:gd name="T44" fmla="*/ 156 w 170"/>
                  <a:gd name="T45" fmla="*/ 89 h 240"/>
                  <a:gd name="T46" fmla="*/ 144 w 170"/>
                  <a:gd name="T47" fmla="*/ 110 h 240"/>
                  <a:gd name="T48" fmla="*/ 125 w 170"/>
                  <a:gd name="T49" fmla="*/ 124 h 240"/>
                  <a:gd name="T50" fmla="*/ 102 w 170"/>
                  <a:gd name="T51" fmla="*/ 131 h 240"/>
                  <a:gd name="T52" fmla="*/ 170 w 170"/>
                  <a:gd name="T53" fmla="*/ 240 h 240"/>
                  <a:gd name="T54" fmla="*/ 128 w 170"/>
                  <a:gd name="T55" fmla="*/ 240 h 240"/>
                  <a:gd name="T56" fmla="*/ 67 w 170"/>
                  <a:gd name="T57" fmla="*/ 135 h 240"/>
                  <a:gd name="T58" fmla="*/ 32 w 170"/>
                  <a:gd name="T59" fmla="*/ 135 h 240"/>
                  <a:gd name="T60" fmla="*/ 32 w 170"/>
                  <a:gd name="T61" fmla="*/ 240 h 240"/>
                  <a:gd name="T62" fmla="*/ 0 w 170"/>
                  <a:gd name="T63" fmla="*/ 240 h 240"/>
                  <a:gd name="T64" fmla="*/ 0 w 170"/>
                  <a:gd name="T6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0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88" y="105"/>
                    </a:lnTo>
                    <a:lnTo>
                      <a:pt x="102" y="103"/>
                    </a:lnTo>
                    <a:lnTo>
                      <a:pt x="114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1"/>
                    </a:lnTo>
                    <a:lnTo>
                      <a:pt x="114" y="40"/>
                    </a:lnTo>
                    <a:lnTo>
                      <a:pt x="102" y="33"/>
                    </a:lnTo>
                    <a:lnTo>
                      <a:pt x="88" y="30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09" y="2"/>
                    </a:lnTo>
                    <a:lnTo>
                      <a:pt x="130" y="12"/>
                    </a:lnTo>
                    <a:lnTo>
                      <a:pt x="144" y="23"/>
                    </a:lnTo>
                    <a:lnTo>
                      <a:pt x="153" y="37"/>
                    </a:lnTo>
                    <a:lnTo>
                      <a:pt x="158" y="51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2" y="131"/>
                    </a:lnTo>
                    <a:lnTo>
                      <a:pt x="170" y="240"/>
                    </a:lnTo>
                    <a:lnTo>
                      <a:pt x="128" y="240"/>
                    </a:lnTo>
                    <a:lnTo>
                      <a:pt x="67" y="135"/>
                    </a:lnTo>
                    <a:lnTo>
                      <a:pt x="32" y="135"/>
                    </a:lnTo>
                    <a:lnTo>
                      <a:pt x="32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9"/>
              <p:cNvSpPr>
                <a:spLocks/>
              </p:cNvSpPr>
              <p:nvPr userDrawn="1"/>
            </p:nvSpPr>
            <p:spPr bwMode="auto">
              <a:xfrm>
                <a:off x="6427788" y="4773613"/>
                <a:ext cx="255588" cy="381000"/>
              </a:xfrm>
              <a:custGeom>
                <a:avLst/>
                <a:gdLst>
                  <a:gd name="T0" fmla="*/ 0 w 161"/>
                  <a:gd name="T1" fmla="*/ 0 h 240"/>
                  <a:gd name="T2" fmla="*/ 156 w 161"/>
                  <a:gd name="T3" fmla="*/ 0 h 240"/>
                  <a:gd name="T4" fmla="*/ 156 w 161"/>
                  <a:gd name="T5" fmla="*/ 30 h 240"/>
                  <a:gd name="T6" fmla="*/ 33 w 161"/>
                  <a:gd name="T7" fmla="*/ 30 h 240"/>
                  <a:gd name="T8" fmla="*/ 33 w 161"/>
                  <a:gd name="T9" fmla="*/ 103 h 240"/>
                  <a:gd name="T10" fmla="*/ 147 w 161"/>
                  <a:gd name="T11" fmla="*/ 103 h 240"/>
                  <a:gd name="T12" fmla="*/ 147 w 161"/>
                  <a:gd name="T13" fmla="*/ 133 h 240"/>
                  <a:gd name="T14" fmla="*/ 33 w 161"/>
                  <a:gd name="T15" fmla="*/ 133 h 240"/>
                  <a:gd name="T16" fmla="*/ 33 w 161"/>
                  <a:gd name="T17" fmla="*/ 210 h 240"/>
                  <a:gd name="T18" fmla="*/ 161 w 161"/>
                  <a:gd name="T19" fmla="*/ 210 h 240"/>
                  <a:gd name="T20" fmla="*/ 161 w 161"/>
                  <a:gd name="T21" fmla="*/ 240 h 240"/>
                  <a:gd name="T22" fmla="*/ 0 w 161"/>
                  <a:gd name="T23" fmla="*/ 240 h 240"/>
                  <a:gd name="T24" fmla="*/ 0 w 161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1" h="240">
                    <a:moveTo>
                      <a:pt x="0" y="0"/>
                    </a:moveTo>
                    <a:lnTo>
                      <a:pt x="156" y="0"/>
                    </a:lnTo>
                    <a:lnTo>
                      <a:pt x="156" y="30"/>
                    </a:lnTo>
                    <a:lnTo>
                      <a:pt x="33" y="30"/>
                    </a:lnTo>
                    <a:lnTo>
                      <a:pt x="33" y="103"/>
                    </a:lnTo>
                    <a:lnTo>
                      <a:pt x="147" y="103"/>
                    </a:lnTo>
                    <a:lnTo>
                      <a:pt x="147" y="133"/>
                    </a:lnTo>
                    <a:lnTo>
                      <a:pt x="33" y="133"/>
                    </a:lnTo>
                    <a:lnTo>
                      <a:pt x="33" y="210"/>
                    </a:lnTo>
                    <a:lnTo>
                      <a:pt x="161" y="210"/>
                    </a:lnTo>
                    <a:lnTo>
                      <a:pt x="161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20"/>
              <p:cNvSpPr>
                <a:spLocks/>
              </p:cNvSpPr>
              <p:nvPr userDrawn="1"/>
            </p:nvSpPr>
            <p:spPr bwMode="auto">
              <a:xfrm>
                <a:off x="6883400" y="4765676"/>
                <a:ext cx="334963" cy="396875"/>
              </a:xfrm>
              <a:custGeom>
                <a:avLst/>
                <a:gdLst>
                  <a:gd name="T0" fmla="*/ 123 w 211"/>
                  <a:gd name="T1" fmla="*/ 0 h 250"/>
                  <a:gd name="T2" fmla="*/ 156 w 211"/>
                  <a:gd name="T3" fmla="*/ 3 h 250"/>
                  <a:gd name="T4" fmla="*/ 184 w 211"/>
                  <a:gd name="T5" fmla="*/ 17 h 250"/>
                  <a:gd name="T6" fmla="*/ 207 w 211"/>
                  <a:gd name="T7" fmla="*/ 38 h 250"/>
                  <a:gd name="T8" fmla="*/ 181 w 211"/>
                  <a:gd name="T9" fmla="*/ 56 h 250"/>
                  <a:gd name="T10" fmla="*/ 165 w 211"/>
                  <a:gd name="T11" fmla="*/ 42 h 250"/>
                  <a:gd name="T12" fmla="*/ 144 w 211"/>
                  <a:gd name="T13" fmla="*/ 33 h 250"/>
                  <a:gd name="T14" fmla="*/ 123 w 211"/>
                  <a:gd name="T15" fmla="*/ 31 h 250"/>
                  <a:gd name="T16" fmla="*/ 93 w 211"/>
                  <a:gd name="T17" fmla="*/ 35 h 250"/>
                  <a:gd name="T18" fmla="*/ 67 w 211"/>
                  <a:gd name="T19" fmla="*/ 49 h 250"/>
                  <a:gd name="T20" fmla="*/ 49 w 211"/>
                  <a:gd name="T21" fmla="*/ 70 h 250"/>
                  <a:gd name="T22" fmla="*/ 37 w 211"/>
                  <a:gd name="T23" fmla="*/ 96 h 250"/>
                  <a:gd name="T24" fmla="*/ 35 w 211"/>
                  <a:gd name="T25" fmla="*/ 126 h 250"/>
                  <a:gd name="T26" fmla="*/ 37 w 211"/>
                  <a:gd name="T27" fmla="*/ 157 h 250"/>
                  <a:gd name="T28" fmla="*/ 49 w 211"/>
                  <a:gd name="T29" fmla="*/ 182 h 250"/>
                  <a:gd name="T30" fmla="*/ 67 w 211"/>
                  <a:gd name="T31" fmla="*/ 201 h 250"/>
                  <a:gd name="T32" fmla="*/ 93 w 211"/>
                  <a:gd name="T33" fmla="*/ 215 h 250"/>
                  <a:gd name="T34" fmla="*/ 123 w 211"/>
                  <a:gd name="T35" fmla="*/ 220 h 250"/>
                  <a:gd name="T36" fmla="*/ 149 w 211"/>
                  <a:gd name="T37" fmla="*/ 217 h 250"/>
                  <a:gd name="T38" fmla="*/ 170 w 211"/>
                  <a:gd name="T39" fmla="*/ 206 h 250"/>
                  <a:gd name="T40" fmla="*/ 186 w 211"/>
                  <a:gd name="T41" fmla="*/ 189 h 250"/>
                  <a:gd name="T42" fmla="*/ 211 w 211"/>
                  <a:gd name="T43" fmla="*/ 208 h 250"/>
                  <a:gd name="T44" fmla="*/ 205 w 211"/>
                  <a:gd name="T45" fmla="*/ 217 h 250"/>
                  <a:gd name="T46" fmla="*/ 193 w 211"/>
                  <a:gd name="T47" fmla="*/ 229 h 250"/>
                  <a:gd name="T48" fmla="*/ 174 w 211"/>
                  <a:gd name="T49" fmla="*/ 238 h 250"/>
                  <a:gd name="T50" fmla="*/ 151 w 211"/>
                  <a:gd name="T51" fmla="*/ 248 h 250"/>
                  <a:gd name="T52" fmla="*/ 121 w 211"/>
                  <a:gd name="T53" fmla="*/ 250 h 250"/>
                  <a:gd name="T54" fmla="*/ 86 w 211"/>
                  <a:gd name="T55" fmla="*/ 245 h 250"/>
                  <a:gd name="T56" fmla="*/ 56 w 211"/>
                  <a:gd name="T57" fmla="*/ 231 h 250"/>
                  <a:gd name="T58" fmla="*/ 32 w 211"/>
                  <a:gd name="T59" fmla="*/ 213 h 250"/>
                  <a:gd name="T60" fmla="*/ 14 w 211"/>
                  <a:gd name="T61" fmla="*/ 187 h 250"/>
                  <a:gd name="T62" fmla="*/ 2 w 211"/>
                  <a:gd name="T63" fmla="*/ 157 h 250"/>
                  <a:gd name="T64" fmla="*/ 0 w 211"/>
                  <a:gd name="T65" fmla="*/ 126 h 250"/>
                  <a:gd name="T66" fmla="*/ 4 w 211"/>
                  <a:gd name="T67" fmla="*/ 84 h 250"/>
                  <a:gd name="T68" fmla="*/ 21 w 211"/>
                  <a:gd name="T69" fmla="*/ 49 h 250"/>
                  <a:gd name="T70" fmla="*/ 49 w 211"/>
                  <a:gd name="T71" fmla="*/ 24 h 250"/>
                  <a:gd name="T72" fmla="*/ 83 w 211"/>
                  <a:gd name="T73" fmla="*/ 5 h 250"/>
                  <a:gd name="T74" fmla="*/ 123 w 211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1" h="250">
                    <a:moveTo>
                      <a:pt x="123" y="0"/>
                    </a:moveTo>
                    <a:lnTo>
                      <a:pt x="156" y="3"/>
                    </a:lnTo>
                    <a:lnTo>
                      <a:pt x="184" y="17"/>
                    </a:lnTo>
                    <a:lnTo>
                      <a:pt x="207" y="38"/>
                    </a:lnTo>
                    <a:lnTo>
                      <a:pt x="181" y="56"/>
                    </a:lnTo>
                    <a:lnTo>
                      <a:pt x="165" y="42"/>
                    </a:lnTo>
                    <a:lnTo>
                      <a:pt x="144" y="33"/>
                    </a:lnTo>
                    <a:lnTo>
                      <a:pt x="123" y="31"/>
                    </a:lnTo>
                    <a:lnTo>
                      <a:pt x="93" y="35"/>
                    </a:lnTo>
                    <a:lnTo>
                      <a:pt x="67" y="49"/>
                    </a:lnTo>
                    <a:lnTo>
                      <a:pt x="49" y="70"/>
                    </a:lnTo>
                    <a:lnTo>
                      <a:pt x="37" y="96"/>
                    </a:lnTo>
                    <a:lnTo>
                      <a:pt x="35" y="126"/>
                    </a:lnTo>
                    <a:lnTo>
                      <a:pt x="37" y="157"/>
                    </a:lnTo>
                    <a:lnTo>
                      <a:pt x="49" y="182"/>
                    </a:lnTo>
                    <a:lnTo>
                      <a:pt x="67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9" y="217"/>
                    </a:lnTo>
                    <a:lnTo>
                      <a:pt x="170" y="206"/>
                    </a:lnTo>
                    <a:lnTo>
                      <a:pt x="186" y="189"/>
                    </a:lnTo>
                    <a:lnTo>
                      <a:pt x="211" y="208"/>
                    </a:lnTo>
                    <a:lnTo>
                      <a:pt x="205" y="217"/>
                    </a:lnTo>
                    <a:lnTo>
                      <a:pt x="193" y="229"/>
                    </a:lnTo>
                    <a:lnTo>
                      <a:pt x="174" y="238"/>
                    </a:lnTo>
                    <a:lnTo>
                      <a:pt x="151" y="248"/>
                    </a:lnTo>
                    <a:lnTo>
                      <a:pt x="121" y="250"/>
                    </a:lnTo>
                    <a:lnTo>
                      <a:pt x="86" y="245"/>
                    </a:lnTo>
                    <a:lnTo>
                      <a:pt x="56" y="231"/>
                    </a:lnTo>
                    <a:lnTo>
                      <a:pt x="32" y="213"/>
                    </a:lnTo>
                    <a:lnTo>
                      <a:pt x="14" y="187"/>
                    </a:lnTo>
                    <a:lnTo>
                      <a:pt x="2" y="157"/>
                    </a:lnTo>
                    <a:lnTo>
                      <a:pt x="0" y="126"/>
                    </a:lnTo>
                    <a:lnTo>
                      <a:pt x="4" y="84"/>
                    </a:lnTo>
                    <a:lnTo>
                      <a:pt x="21" y="49"/>
                    </a:lnTo>
                    <a:lnTo>
                      <a:pt x="49" y="24"/>
                    </a:lnTo>
                    <a:lnTo>
                      <a:pt x="83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1"/>
              <p:cNvSpPr>
                <a:spLocks noEditPoints="1"/>
              </p:cNvSpPr>
              <p:nvPr userDrawn="1"/>
            </p:nvSpPr>
            <p:spPr bwMode="auto">
              <a:xfrm>
                <a:off x="7248525" y="4765676"/>
                <a:ext cx="395288" cy="396875"/>
              </a:xfrm>
              <a:custGeom>
                <a:avLst/>
                <a:gdLst>
                  <a:gd name="T0" fmla="*/ 123 w 249"/>
                  <a:gd name="T1" fmla="*/ 31 h 250"/>
                  <a:gd name="T2" fmla="*/ 93 w 249"/>
                  <a:gd name="T3" fmla="*/ 35 h 250"/>
                  <a:gd name="T4" fmla="*/ 70 w 249"/>
                  <a:gd name="T5" fmla="*/ 49 h 250"/>
                  <a:gd name="T6" fmla="*/ 49 w 249"/>
                  <a:gd name="T7" fmla="*/ 68 h 250"/>
                  <a:gd name="T8" fmla="*/ 37 w 249"/>
                  <a:gd name="T9" fmla="*/ 96 h 250"/>
                  <a:gd name="T10" fmla="*/ 35 w 249"/>
                  <a:gd name="T11" fmla="*/ 124 h 250"/>
                  <a:gd name="T12" fmla="*/ 37 w 249"/>
                  <a:gd name="T13" fmla="*/ 154 h 250"/>
                  <a:gd name="T14" fmla="*/ 49 w 249"/>
                  <a:gd name="T15" fmla="*/ 182 h 250"/>
                  <a:gd name="T16" fmla="*/ 70 w 249"/>
                  <a:gd name="T17" fmla="*/ 201 h 250"/>
                  <a:gd name="T18" fmla="*/ 93 w 249"/>
                  <a:gd name="T19" fmla="*/ 215 h 250"/>
                  <a:gd name="T20" fmla="*/ 123 w 249"/>
                  <a:gd name="T21" fmla="*/ 220 h 250"/>
                  <a:gd name="T22" fmla="*/ 154 w 249"/>
                  <a:gd name="T23" fmla="*/ 215 h 250"/>
                  <a:gd name="T24" fmla="*/ 179 w 249"/>
                  <a:gd name="T25" fmla="*/ 201 h 250"/>
                  <a:gd name="T26" fmla="*/ 198 w 249"/>
                  <a:gd name="T27" fmla="*/ 182 h 250"/>
                  <a:gd name="T28" fmla="*/ 210 w 249"/>
                  <a:gd name="T29" fmla="*/ 154 h 250"/>
                  <a:gd name="T30" fmla="*/ 214 w 249"/>
                  <a:gd name="T31" fmla="*/ 124 h 250"/>
                  <a:gd name="T32" fmla="*/ 210 w 249"/>
                  <a:gd name="T33" fmla="*/ 96 h 250"/>
                  <a:gd name="T34" fmla="*/ 198 w 249"/>
                  <a:gd name="T35" fmla="*/ 68 h 250"/>
                  <a:gd name="T36" fmla="*/ 179 w 249"/>
                  <a:gd name="T37" fmla="*/ 49 h 250"/>
                  <a:gd name="T38" fmla="*/ 154 w 249"/>
                  <a:gd name="T39" fmla="*/ 35 h 250"/>
                  <a:gd name="T40" fmla="*/ 123 w 249"/>
                  <a:gd name="T41" fmla="*/ 31 h 250"/>
                  <a:gd name="T42" fmla="*/ 123 w 249"/>
                  <a:gd name="T43" fmla="*/ 0 h 250"/>
                  <a:gd name="T44" fmla="*/ 165 w 249"/>
                  <a:gd name="T45" fmla="*/ 5 h 250"/>
                  <a:gd name="T46" fmla="*/ 200 w 249"/>
                  <a:gd name="T47" fmla="*/ 24 h 250"/>
                  <a:gd name="T48" fmla="*/ 226 w 249"/>
                  <a:gd name="T49" fmla="*/ 49 h 250"/>
                  <a:gd name="T50" fmla="*/ 242 w 249"/>
                  <a:gd name="T51" fmla="*/ 84 h 250"/>
                  <a:gd name="T52" fmla="*/ 249 w 249"/>
                  <a:gd name="T53" fmla="*/ 124 h 250"/>
                  <a:gd name="T54" fmla="*/ 242 w 249"/>
                  <a:gd name="T55" fmla="*/ 166 h 250"/>
                  <a:gd name="T56" fmla="*/ 226 w 249"/>
                  <a:gd name="T57" fmla="*/ 201 h 250"/>
                  <a:gd name="T58" fmla="*/ 200 w 249"/>
                  <a:gd name="T59" fmla="*/ 227 h 250"/>
                  <a:gd name="T60" fmla="*/ 165 w 249"/>
                  <a:gd name="T61" fmla="*/ 245 h 250"/>
                  <a:gd name="T62" fmla="*/ 123 w 249"/>
                  <a:gd name="T63" fmla="*/ 250 h 250"/>
                  <a:gd name="T64" fmla="*/ 84 w 249"/>
                  <a:gd name="T65" fmla="*/ 245 h 250"/>
                  <a:gd name="T66" fmla="*/ 49 w 249"/>
                  <a:gd name="T67" fmla="*/ 227 h 250"/>
                  <a:gd name="T68" fmla="*/ 23 w 249"/>
                  <a:gd name="T69" fmla="*/ 201 h 250"/>
                  <a:gd name="T70" fmla="*/ 5 w 249"/>
                  <a:gd name="T71" fmla="*/ 166 h 250"/>
                  <a:gd name="T72" fmla="*/ 0 w 249"/>
                  <a:gd name="T73" fmla="*/ 124 h 250"/>
                  <a:gd name="T74" fmla="*/ 5 w 249"/>
                  <a:gd name="T75" fmla="*/ 84 h 250"/>
                  <a:gd name="T76" fmla="*/ 23 w 249"/>
                  <a:gd name="T77" fmla="*/ 49 h 250"/>
                  <a:gd name="T78" fmla="*/ 49 w 249"/>
                  <a:gd name="T79" fmla="*/ 24 h 250"/>
                  <a:gd name="T80" fmla="*/ 84 w 249"/>
                  <a:gd name="T81" fmla="*/ 5 h 250"/>
                  <a:gd name="T82" fmla="*/ 123 w 249"/>
                  <a:gd name="T83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0">
                    <a:moveTo>
                      <a:pt x="123" y="31"/>
                    </a:moveTo>
                    <a:lnTo>
                      <a:pt x="93" y="35"/>
                    </a:lnTo>
                    <a:lnTo>
                      <a:pt x="70" y="49"/>
                    </a:lnTo>
                    <a:lnTo>
                      <a:pt x="49" y="68"/>
                    </a:lnTo>
                    <a:lnTo>
                      <a:pt x="37" y="96"/>
                    </a:lnTo>
                    <a:lnTo>
                      <a:pt x="35" y="124"/>
                    </a:lnTo>
                    <a:lnTo>
                      <a:pt x="37" y="154"/>
                    </a:lnTo>
                    <a:lnTo>
                      <a:pt x="49" y="182"/>
                    </a:lnTo>
                    <a:lnTo>
                      <a:pt x="70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54" y="215"/>
                    </a:lnTo>
                    <a:lnTo>
                      <a:pt x="179" y="201"/>
                    </a:lnTo>
                    <a:lnTo>
                      <a:pt x="198" y="182"/>
                    </a:lnTo>
                    <a:lnTo>
                      <a:pt x="210" y="154"/>
                    </a:lnTo>
                    <a:lnTo>
                      <a:pt x="214" y="124"/>
                    </a:lnTo>
                    <a:lnTo>
                      <a:pt x="210" y="96"/>
                    </a:lnTo>
                    <a:lnTo>
                      <a:pt x="198" y="68"/>
                    </a:lnTo>
                    <a:lnTo>
                      <a:pt x="179" y="49"/>
                    </a:lnTo>
                    <a:lnTo>
                      <a:pt x="154" y="35"/>
                    </a:lnTo>
                    <a:lnTo>
                      <a:pt x="123" y="31"/>
                    </a:lnTo>
                    <a:close/>
                    <a:moveTo>
                      <a:pt x="123" y="0"/>
                    </a:moveTo>
                    <a:lnTo>
                      <a:pt x="165" y="5"/>
                    </a:lnTo>
                    <a:lnTo>
                      <a:pt x="200" y="24"/>
                    </a:lnTo>
                    <a:lnTo>
                      <a:pt x="226" y="49"/>
                    </a:lnTo>
                    <a:lnTo>
                      <a:pt x="242" y="84"/>
                    </a:lnTo>
                    <a:lnTo>
                      <a:pt x="249" y="124"/>
                    </a:lnTo>
                    <a:lnTo>
                      <a:pt x="242" y="166"/>
                    </a:lnTo>
                    <a:lnTo>
                      <a:pt x="226" y="201"/>
                    </a:lnTo>
                    <a:lnTo>
                      <a:pt x="200" y="227"/>
                    </a:lnTo>
                    <a:lnTo>
                      <a:pt x="165" y="245"/>
                    </a:lnTo>
                    <a:lnTo>
                      <a:pt x="123" y="250"/>
                    </a:lnTo>
                    <a:lnTo>
                      <a:pt x="84" y="245"/>
                    </a:lnTo>
                    <a:lnTo>
                      <a:pt x="49" y="227"/>
                    </a:lnTo>
                    <a:lnTo>
                      <a:pt x="23" y="201"/>
                    </a:lnTo>
                    <a:lnTo>
                      <a:pt x="5" y="166"/>
                    </a:lnTo>
                    <a:lnTo>
                      <a:pt x="0" y="124"/>
                    </a:lnTo>
                    <a:lnTo>
                      <a:pt x="5" y="84"/>
                    </a:lnTo>
                    <a:lnTo>
                      <a:pt x="23" y="49"/>
                    </a:lnTo>
                    <a:lnTo>
                      <a:pt x="49" y="24"/>
                    </a:lnTo>
                    <a:lnTo>
                      <a:pt x="84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2"/>
              <p:cNvSpPr>
                <a:spLocks/>
              </p:cNvSpPr>
              <p:nvPr userDrawn="1"/>
            </p:nvSpPr>
            <p:spPr bwMode="auto">
              <a:xfrm>
                <a:off x="7718425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2 w 207"/>
                  <a:gd name="T5" fmla="*/ 198 h 240"/>
                  <a:gd name="T6" fmla="*/ 174 w 207"/>
                  <a:gd name="T7" fmla="*/ 198 h 240"/>
                  <a:gd name="T8" fmla="*/ 174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5 w 207"/>
                  <a:gd name="T15" fmla="*/ 240 h 240"/>
                  <a:gd name="T16" fmla="*/ 32 w 207"/>
                  <a:gd name="T17" fmla="*/ 42 h 240"/>
                  <a:gd name="T18" fmla="*/ 32 w 207"/>
                  <a:gd name="T19" fmla="*/ 42 h 240"/>
                  <a:gd name="T20" fmla="*/ 32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2" y="198"/>
                    </a:lnTo>
                    <a:lnTo>
                      <a:pt x="174" y="198"/>
                    </a:lnTo>
                    <a:lnTo>
                      <a:pt x="174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5" y="240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2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3"/>
              <p:cNvSpPr>
                <a:spLocks/>
              </p:cNvSpPr>
              <p:nvPr userDrawn="1"/>
            </p:nvSpPr>
            <p:spPr bwMode="auto">
              <a:xfrm>
                <a:off x="8131175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5 w 207"/>
                  <a:gd name="T5" fmla="*/ 198 h 240"/>
                  <a:gd name="T6" fmla="*/ 175 w 207"/>
                  <a:gd name="T7" fmla="*/ 198 h 240"/>
                  <a:gd name="T8" fmla="*/ 175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6 w 207"/>
                  <a:gd name="T15" fmla="*/ 240 h 240"/>
                  <a:gd name="T16" fmla="*/ 33 w 207"/>
                  <a:gd name="T17" fmla="*/ 42 h 240"/>
                  <a:gd name="T18" fmla="*/ 33 w 207"/>
                  <a:gd name="T19" fmla="*/ 42 h 240"/>
                  <a:gd name="T20" fmla="*/ 33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5" y="198"/>
                    </a:lnTo>
                    <a:lnTo>
                      <a:pt x="175" y="198"/>
                    </a:lnTo>
                    <a:lnTo>
                      <a:pt x="175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6" y="240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4"/>
              <p:cNvSpPr>
                <a:spLocks/>
              </p:cNvSpPr>
              <p:nvPr userDrawn="1"/>
            </p:nvSpPr>
            <p:spPr bwMode="auto">
              <a:xfrm>
                <a:off x="8559800" y="4773613"/>
                <a:ext cx="252413" cy="381000"/>
              </a:xfrm>
              <a:custGeom>
                <a:avLst/>
                <a:gdLst>
                  <a:gd name="T0" fmla="*/ 0 w 159"/>
                  <a:gd name="T1" fmla="*/ 0 h 240"/>
                  <a:gd name="T2" fmla="*/ 154 w 159"/>
                  <a:gd name="T3" fmla="*/ 0 h 240"/>
                  <a:gd name="T4" fmla="*/ 154 w 159"/>
                  <a:gd name="T5" fmla="*/ 30 h 240"/>
                  <a:gd name="T6" fmla="*/ 31 w 159"/>
                  <a:gd name="T7" fmla="*/ 30 h 240"/>
                  <a:gd name="T8" fmla="*/ 31 w 159"/>
                  <a:gd name="T9" fmla="*/ 103 h 240"/>
                  <a:gd name="T10" fmla="*/ 145 w 159"/>
                  <a:gd name="T11" fmla="*/ 103 h 240"/>
                  <a:gd name="T12" fmla="*/ 145 w 159"/>
                  <a:gd name="T13" fmla="*/ 133 h 240"/>
                  <a:gd name="T14" fmla="*/ 31 w 159"/>
                  <a:gd name="T15" fmla="*/ 133 h 240"/>
                  <a:gd name="T16" fmla="*/ 31 w 159"/>
                  <a:gd name="T17" fmla="*/ 210 h 240"/>
                  <a:gd name="T18" fmla="*/ 159 w 159"/>
                  <a:gd name="T19" fmla="*/ 210 h 240"/>
                  <a:gd name="T20" fmla="*/ 159 w 159"/>
                  <a:gd name="T21" fmla="*/ 240 h 240"/>
                  <a:gd name="T22" fmla="*/ 0 w 159"/>
                  <a:gd name="T23" fmla="*/ 240 h 240"/>
                  <a:gd name="T24" fmla="*/ 0 w 159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240">
                    <a:moveTo>
                      <a:pt x="0" y="0"/>
                    </a:moveTo>
                    <a:lnTo>
                      <a:pt x="154" y="0"/>
                    </a:lnTo>
                    <a:lnTo>
                      <a:pt x="154" y="30"/>
                    </a:lnTo>
                    <a:lnTo>
                      <a:pt x="31" y="30"/>
                    </a:lnTo>
                    <a:lnTo>
                      <a:pt x="31" y="103"/>
                    </a:lnTo>
                    <a:lnTo>
                      <a:pt x="145" y="103"/>
                    </a:lnTo>
                    <a:lnTo>
                      <a:pt x="145" y="133"/>
                    </a:lnTo>
                    <a:lnTo>
                      <a:pt x="31" y="133"/>
                    </a:lnTo>
                    <a:lnTo>
                      <a:pt x="31" y="210"/>
                    </a:lnTo>
                    <a:lnTo>
                      <a:pt x="159" y="210"/>
                    </a:lnTo>
                    <a:lnTo>
                      <a:pt x="159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5"/>
              <p:cNvSpPr>
                <a:spLocks/>
              </p:cNvSpPr>
              <p:nvPr userDrawn="1"/>
            </p:nvSpPr>
            <p:spPr bwMode="auto">
              <a:xfrm>
                <a:off x="8863013" y="4765676"/>
                <a:ext cx="336550" cy="396875"/>
              </a:xfrm>
              <a:custGeom>
                <a:avLst/>
                <a:gdLst>
                  <a:gd name="T0" fmla="*/ 123 w 212"/>
                  <a:gd name="T1" fmla="*/ 0 h 250"/>
                  <a:gd name="T2" fmla="*/ 156 w 212"/>
                  <a:gd name="T3" fmla="*/ 3 h 250"/>
                  <a:gd name="T4" fmla="*/ 184 w 212"/>
                  <a:gd name="T5" fmla="*/ 17 h 250"/>
                  <a:gd name="T6" fmla="*/ 207 w 212"/>
                  <a:gd name="T7" fmla="*/ 38 h 250"/>
                  <a:gd name="T8" fmla="*/ 179 w 212"/>
                  <a:gd name="T9" fmla="*/ 56 h 250"/>
                  <a:gd name="T10" fmla="*/ 165 w 212"/>
                  <a:gd name="T11" fmla="*/ 42 h 250"/>
                  <a:gd name="T12" fmla="*/ 144 w 212"/>
                  <a:gd name="T13" fmla="*/ 33 h 250"/>
                  <a:gd name="T14" fmla="*/ 123 w 212"/>
                  <a:gd name="T15" fmla="*/ 31 h 250"/>
                  <a:gd name="T16" fmla="*/ 93 w 212"/>
                  <a:gd name="T17" fmla="*/ 35 h 250"/>
                  <a:gd name="T18" fmla="*/ 68 w 212"/>
                  <a:gd name="T19" fmla="*/ 49 h 250"/>
                  <a:gd name="T20" fmla="*/ 49 w 212"/>
                  <a:gd name="T21" fmla="*/ 70 h 250"/>
                  <a:gd name="T22" fmla="*/ 37 w 212"/>
                  <a:gd name="T23" fmla="*/ 96 h 250"/>
                  <a:gd name="T24" fmla="*/ 33 w 212"/>
                  <a:gd name="T25" fmla="*/ 126 h 250"/>
                  <a:gd name="T26" fmla="*/ 37 w 212"/>
                  <a:gd name="T27" fmla="*/ 157 h 250"/>
                  <a:gd name="T28" fmla="*/ 49 w 212"/>
                  <a:gd name="T29" fmla="*/ 182 h 250"/>
                  <a:gd name="T30" fmla="*/ 68 w 212"/>
                  <a:gd name="T31" fmla="*/ 201 h 250"/>
                  <a:gd name="T32" fmla="*/ 93 w 212"/>
                  <a:gd name="T33" fmla="*/ 215 h 250"/>
                  <a:gd name="T34" fmla="*/ 123 w 212"/>
                  <a:gd name="T35" fmla="*/ 220 h 250"/>
                  <a:gd name="T36" fmla="*/ 147 w 212"/>
                  <a:gd name="T37" fmla="*/ 217 h 250"/>
                  <a:gd name="T38" fmla="*/ 168 w 212"/>
                  <a:gd name="T39" fmla="*/ 206 h 250"/>
                  <a:gd name="T40" fmla="*/ 184 w 212"/>
                  <a:gd name="T41" fmla="*/ 189 h 250"/>
                  <a:gd name="T42" fmla="*/ 212 w 212"/>
                  <a:gd name="T43" fmla="*/ 208 h 250"/>
                  <a:gd name="T44" fmla="*/ 205 w 212"/>
                  <a:gd name="T45" fmla="*/ 217 h 250"/>
                  <a:gd name="T46" fmla="*/ 193 w 212"/>
                  <a:gd name="T47" fmla="*/ 229 h 250"/>
                  <a:gd name="T48" fmla="*/ 175 w 212"/>
                  <a:gd name="T49" fmla="*/ 238 h 250"/>
                  <a:gd name="T50" fmla="*/ 151 w 212"/>
                  <a:gd name="T51" fmla="*/ 248 h 250"/>
                  <a:gd name="T52" fmla="*/ 121 w 212"/>
                  <a:gd name="T53" fmla="*/ 250 h 250"/>
                  <a:gd name="T54" fmla="*/ 86 w 212"/>
                  <a:gd name="T55" fmla="*/ 245 h 250"/>
                  <a:gd name="T56" fmla="*/ 56 w 212"/>
                  <a:gd name="T57" fmla="*/ 231 h 250"/>
                  <a:gd name="T58" fmla="*/ 33 w 212"/>
                  <a:gd name="T59" fmla="*/ 213 h 250"/>
                  <a:gd name="T60" fmla="*/ 14 w 212"/>
                  <a:gd name="T61" fmla="*/ 187 h 250"/>
                  <a:gd name="T62" fmla="*/ 2 w 212"/>
                  <a:gd name="T63" fmla="*/ 157 h 250"/>
                  <a:gd name="T64" fmla="*/ 0 w 212"/>
                  <a:gd name="T65" fmla="*/ 126 h 250"/>
                  <a:gd name="T66" fmla="*/ 5 w 212"/>
                  <a:gd name="T67" fmla="*/ 84 h 250"/>
                  <a:gd name="T68" fmla="*/ 21 w 212"/>
                  <a:gd name="T69" fmla="*/ 49 h 250"/>
                  <a:gd name="T70" fmla="*/ 49 w 212"/>
                  <a:gd name="T71" fmla="*/ 24 h 250"/>
                  <a:gd name="T72" fmla="*/ 82 w 212"/>
                  <a:gd name="T73" fmla="*/ 5 h 250"/>
                  <a:gd name="T74" fmla="*/ 123 w 212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2" h="250">
                    <a:moveTo>
                      <a:pt x="123" y="0"/>
                    </a:moveTo>
                    <a:lnTo>
                      <a:pt x="156" y="3"/>
                    </a:lnTo>
                    <a:lnTo>
                      <a:pt x="184" y="17"/>
                    </a:lnTo>
                    <a:lnTo>
                      <a:pt x="207" y="38"/>
                    </a:lnTo>
                    <a:lnTo>
                      <a:pt x="179" y="56"/>
                    </a:lnTo>
                    <a:lnTo>
                      <a:pt x="165" y="42"/>
                    </a:lnTo>
                    <a:lnTo>
                      <a:pt x="144" y="33"/>
                    </a:lnTo>
                    <a:lnTo>
                      <a:pt x="123" y="31"/>
                    </a:lnTo>
                    <a:lnTo>
                      <a:pt x="93" y="35"/>
                    </a:lnTo>
                    <a:lnTo>
                      <a:pt x="68" y="49"/>
                    </a:lnTo>
                    <a:lnTo>
                      <a:pt x="49" y="70"/>
                    </a:lnTo>
                    <a:lnTo>
                      <a:pt x="37" y="96"/>
                    </a:lnTo>
                    <a:lnTo>
                      <a:pt x="33" y="126"/>
                    </a:lnTo>
                    <a:lnTo>
                      <a:pt x="37" y="157"/>
                    </a:lnTo>
                    <a:lnTo>
                      <a:pt x="49" y="182"/>
                    </a:lnTo>
                    <a:lnTo>
                      <a:pt x="68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7" y="217"/>
                    </a:lnTo>
                    <a:lnTo>
                      <a:pt x="168" y="206"/>
                    </a:lnTo>
                    <a:lnTo>
                      <a:pt x="184" y="189"/>
                    </a:lnTo>
                    <a:lnTo>
                      <a:pt x="212" y="208"/>
                    </a:lnTo>
                    <a:lnTo>
                      <a:pt x="205" y="217"/>
                    </a:lnTo>
                    <a:lnTo>
                      <a:pt x="193" y="229"/>
                    </a:lnTo>
                    <a:lnTo>
                      <a:pt x="175" y="238"/>
                    </a:lnTo>
                    <a:lnTo>
                      <a:pt x="151" y="248"/>
                    </a:lnTo>
                    <a:lnTo>
                      <a:pt x="121" y="250"/>
                    </a:lnTo>
                    <a:lnTo>
                      <a:pt x="86" y="245"/>
                    </a:lnTo>
                    <a:lnTo>
                      <a:pt x="56" y="231"/>
                    </a:lnTo>
                    <a:lnTo>
                      <a:pt x="33" y="213"/>
                    </a:lnTo>
                    <a:lnTo>
                      <a:pt x="14" y="187"/>
                    </a:lnTo>
                    <a:lnTo>
                      <a:pt x="2" y="157"/>
                    </a:lnTo>
                    <a:lnTo>
                      <a:pt x="0" y="126"/>
                    </a:lnTo>
                    <a:lnTo>
                      <a:pt x="5" y="84"/>
                    </a:lnTo>
                    <a:lnTo>
                      <a:pt x="21" y="49"/>
                    </a:lnTo>
                    <a:lnTo>
                      <a:pt x="49" y="24"/>
                    </a:lnTo>
                    <a:lnTo>
                      <a:pt x="82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6"/>
              <p:cNvSpPr>
                <a:spLocks/>
              </p:cNvSpPr>
              <p:nvPr userDrawn="1"/>
            </p:nvSpPr>
            <p:spPr bwMode="auto">
              <a:xfrm>
                <a:off x="9218613" y="4773613"/>
                <a:ext cx="295275" cy="381000"/>
              </a:xfrm>
              <a:custGeom>
                <a:avLst/>
                <a:gdLst>
                  <a:gd name="T0" fmla="*/ 0 w 186"/>
                  <a:gd name="T1" fmla="*/ 0 h 240"/>
                  <a:gd name="T2" fmla="*/ 186 w 186"/>
                  <a:gd name="T3" fmla="*/ 0 h 240"/>
                  <a:gd name="T4" fmla="*/ 186 w 186"/>
                  <a:gd name="T5" fmla="*/ 30 h 240"/>
                  <a:gd name="T6" fmla="*/ 109 w 186"/>
                  <a:gd name="T7" fmla="*/ 30 h 240"/>
                  <a:gd name="T8" fmla="*/ 109 w 186"/>
                  <a:gd name="T9" fmla="*/ 240 h 240"/>
                  <a:gd name="T10" fmla="*/ 76 w 186"/>
                  <a:gd name="T11" fmla="*/ 240 h 240"/>
                  <a:gd name="T12" fmla="*/ 76 w 186"/>
                  <a:gd name="T13" fmla="*/ 30 h 240"/>
                  <a:gd name="T14" fmla="*/ 0 w 186"/>
                  <a:gd name="T15" fmla="*/ 30 h 240"/>
                  <a:gd name="T16" fmla="*/ 0 w 186"/>
                  <a:gd name="T1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240">
                    <a:moveTo>
                      <a:pt x="0" y="0"/>
                    </a:moveTo>
                    <a:lnTo>
                      <a:pt x="186" y="0"/>
                    </a:lnTo>
                    <a:lnTo>
                      <a:pt x="186" y="30"/>
                    </a:lnTo>
                    <a:lnTo>
                      <a:pt x="109" y="30"/>
                    </a:lnTo>
                    <a:lnTo>
                      <a:pt x="109" y="240"/>
                    </a:lnTo>
                    <a:lnTo>
                      <a:pt x="76" y="240"/>
                    </a:lnTo>
                    <a:lnTo>
                      <a:pt x="76" y="30"/>
                    </a:ln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27"/>
              <p:cNvSpPr>
                <a:spLocks noChangeArrowheads="1"/>
              </p:cNvSpPr>
              <p:nvPr userDrawn="1"/>
            </p:nvSpPr>
            <p:spPr bwMode="auto">
              <a:xfrm>
                <a:off x="9569450" y="4773613"/>
                <a:ext cx="50800" cy="3810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8"/>
              <p:cNvSpPr>
                <a:spLocks noEditPoints="1"/>
              </p:cNvSpPr>
              <p:nvPr userDrawn="1"/>
            </p:nvSpPr>
            <p:spPr bwMode="auto">
              <a:xfrm>
                <a:off x="9683750" y="4765676"/>
                <a:ext cx="395288" cy="396875"/>
              </a:xfrm>
              <a:custGeom>
                <a:avLst/>
                <a:gdLst>
                  <a:gd name="T0" fmla="*/ 125 w 249"/>
                  <a:gd name="T1" fmla="*/ 31 h 250"/>
                  <a:gd name="T2" fmla="*/ 95 w 249"/>
                  <a:gd name="T3" fmla="*/ 35 h 250"/>
                  <a:gd name="T4" fmla="*/ 70 w 249"/>
                  <a:gd name="T5" fmla="*/ 49 h 250"/>
                  <a:gd name="T6" fmla="*/ 51 w 249"/>
                  <a:gd name="T7" fmla="*/ 68 h 250"/>
                  <a:gd name="T8" fmla="*/ 39 w 249"/>
                  <a:gd name="T9" fmla="*/ 96 h 250"/>
                  <a:gd name="T10" fmla="*/ 35 w 249"/>
                  <a:gd name="T11" fmla="*/ 124 h 250"/>
                  <a:gd name="T12" fmla="*/ 39 w 249"/>
                  <a:gd name="T13" fmla="*/ 154 h 250"/>
                  <a:gd name="T14" fmla="*/ 51 w 249"/>
                  <a:gd name="T15" fmla="*/ 182 h 250"/>
                  <a:gd name="T16" fmla="*/ 70 w 249"/>
                  <a:gd name="T17" fmla="*/ 201 h 250"/>
                  <a:gd name="T18" fmla="*/ 95 w 249"/>
                  <a:gd name="T19" fmla="*/ 215 h 250"/>
                  <a:gd name="T20" fmla="*/ 125 w 249"/>
                  <a:gd name="T21" fmla="*/ 220 h 250"/>
                  <a:gd name="T22" fmla="*/ 156 w 249"/>
                  <a:gd name="T23" fmla="*/ 215 h 250"/>
                  <a:gd name="T24" fmla="*/ 179 w 249"/>
                  <a:gd name="T25" fmla="*/ 201 h 250"/>
                  <a:gd name="T26" fmla="*/ 198 w 249"/>
                  <a:gd name="T27" fmla="*/ 182 h 250"/>
                  <a:gd name="T28" fmla="*/ 212 w 249"/>
                  <a:gd name="T29" fmla="*/ 154 h 250"/>
                  <a:gd name="T30" fmla="*/ 214 w 249"/>
                  <a:gd name="T31" fmla="*/ 124 h 250"/>
                  <a:gd name="T32" fmla="*/ 212 w 249"/>
                  <a:gd name="T33" fmla="*/ 96 h 250"/>
                  <a:gd name="T34" fmla="*/ 198 w 249"/>
                  <a:gd name="T35" fmla="*/ 68 h 250"/>
                  <a:gd name="T36" fmla="*/ 179 w 249"/>
                  <a:gd name="T37" fmla="*/ 49 h 250"/>
                  <a:gd name="T38" fmla="*/ 156 w 249"/>
                  <a:gd name="T39" fmla="*/ 35 h 250"/>
                  <a:gd name="T40" fmla="*/ 125 w 249"/>
                  <a:gd name="T41" fmla="*/ 31 h 250"/>
                  <a:gd name="T42" fmla="*/ 125 w 249"/>
                  <a:gd name="T43" fmla="*/ 0 h 250"/>
                  <a:gd name="T44" fmla="*/ 165 w 249"/>
                  <a:gd name="T45" fmla="*/ 5 h 250"/>
                  <a:gd name="T46" fmla="*/ 200 w 249"/>
                  <a:gd name="T47" fmla="*/ 24 h 250"/>
                  <a:gd name="T48" fmla="*/ 226 w 249"/>
                  <a:gd name="T49" fmla="*/ 49 h 250"/>
                  <a:gd name="T50" fmla="*/ 244 w 249"/>
                  <a:gd name="T51" fmla="*/ 84 h 250"/>
                  <a:gd name="T52" fmla="*/ 249 w 249"/>
                  <a:gd name="T53" fmla="*/ 124 h 250"/>
                  <a:gd name="T54" fmla="*/ 244 w 249"/>
                  <a:gd name="T55" fmla="*/ 166 h 250"/>
                  <a:gd name="T56" fmla="*/ 226 w 249"/>
                  <a:gd name="T57" fmla="*/ 201 h 250"/>
                  <a:gd name="T58" fmla="*/ 200 w 249"/>
                  <a:gd name="T59" fmla="*/ 227 h 250"/>
                  <a:gd name="T60" fmla="*/ 165 w 249"/>
                  <a:gd name="T61" fmla="*/ 245 h 250"/>
                  <a:gd name="T62" fmla="*/ 125 w 249"/>
                  <a:gd name="T63" fmla="*/ 250 h 250"/>
                  <a:gd name="T64" fmla="*/ 84 w 249"/>
                  <a:gd name="T65" fmla="*/ 245 h 250"/>
                  <a:gd name="T66" fmla="*/ 49 w 249"/>
                  <a:gd name="T67" fmla="*/ 227 h 250"/>
                  <a:gd name="T68" fmla="*/ 23 w 249"/>
                  <a:gd name="T69" fmla="*/ 201 h 250"/>
                  <a:gd name="T70" fmla="*/ 7 w 249"/>
                  <a:gd name="T71" fmla="*/ 166 h 250"/>
                  <a:gd name="T72" fmla="*/ 0 w 249"/>
                  <a:gd name="T73" fmla="*/ 124 h 250"/>
                  <a:gd name="T74" fmla="*/ 7 w 249"/>
                  <a:gd name="T75" fmla="*/ 84 h 250"/>
                  <a:gd name="T76" fmla="*/ 23 w 249"/>
                  <a:gd name="T77" fmla="*/ 49 h 250"/>
                  <a:gd name="T78" fmla="*/ 49 w 249"/>
                  <a:gd name="T79" fmla="*/ 24 h 250"/>
                  <a:gd name="T80" fmla="*/ 84 w 249"/>
                  <a:gd name="T81" fmla="*/ 5 h 250"/>
                  <a:gd name="T82" fmla="*/ 125 w 249"/>
                  <a:gd name="T83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0">
                    <a:moveTo>
                      <a:pt x="125" y="31"/>
                    </a:moveTo>
                    <a:lnTo>
                      <a:pt x="95" y="35"/>
                    </a:lnTo>
                    <a:lnTo>
                      <a:pt x="70" y="49"/>
                    </a:lnTo>
                    <a:lnTo>
                      <a:pt x="51" y="68"/>
                    </a:lnTo>
                    <a:lnTo>
                      <a:pt x="39" y="96"/>
                    </a:lnTo>
                    <a:lnTo>
                      <a:pt x="35" y="124"/>
                    </a:lnTo>
                    <a:lnTo>
                      <a:pt x="39" y="154"/>
                    </a:lnTo>
                    <a:lnTo>
                      <a:pt x="51" y="182"/>
                    </a:lnTo>
                    <a:lnTo>
                      <a:pt x="70" y="201"/>
                    </a:lnTo>
                    <a:lnTo>
                      <a:pt x="95" y="215"/>
                    </a:lnTo>
                    <a:lnTo>
                      <a:pt x="125" y="220"/>
                    </a:lnTo>
                    <a:lnTo>
                      <a:pt x="156" y="215"/>
                    </a:lnTo>
                    <a:lnTo>
                      <a:pt x="179" y="201"/>
                    </a:lnTo>
                    <a:lnTo>
                      <a:pt x="198" y="182"/>
                    </a:lnTo>
                    <a:lnTo>
                      <a:pt x="212" y="154"/>
                    </a:lnTo>
                    <a:lnTo>
                      <a:pt x="214" y="124"/>
                    </a:lnTo>
                    <a:lnTo>
                      <a:pt x="212" y="96"/>
                    </a:lnTo>
                    <a:lnTo>
                      <a:pt x="198" y="68"/>
                    </a:lnTo>
                    <a:lnTo>
                      <a:pt x="179" y="49"/>
                    </a:lnTo>
                    <a:lnTo>
                      <a:pt x="156" y="35"/>
                    </a:lnTo>
                    <a:lnTo>
                      <a:pt x="125" y="31"/>
                    </a:lnTo>
                    <a:close/>
                    <a:moveTo>
                      <a:pt x="125" y="0"/>
                    </a:moveTo>
                    <a:lnTo>
                      <a:pt x="165" y="5"/>
                    </a:lnTo>
                    <a:lnTo>
                      <a:pt x="200" y="24"/>
                    </a:lnTo>
                    <a:lnTo>
                      <a:pt x="226" y="49"/>
                    </a:lnTo>
                    <a:lnTo>
                      <a:pt x="244" y="84"/>
                    </a:lnTo>
                    <a:lnTo>
                      <a:pt x="249" y="124"/>
                    </a:lnTo>
                    <a:lnTo>
                      <a:pt x="244" y="166"/>
                    </a:lnTo>
                    <a:lnTo>
                      <a:pt x="226" y="201"/>
                    </a:lnTo>
                    <a:lnTo>
                      <a:pt x="200" y="227"/>
                    </a:lnTo>
                    <a:lnTo>
                      <a:pt x="165" y="245"/>
                    </a:lnTo>
                    <a:lnTo>
                      <a:pt x="125" y="250"/>
                    </a:lnTo>
                    <a:lnTo>
                      <a:pt x="84" y="245"/>
                    </a:lnTo>
                    <a:lnTo>
                      <a:pt x="49" y="227"/>
                    </a:lnTo>
                    <a:lnTo>
                      <a:pt x="23" y="201"/>
                    </a:lnTo>
                    <a:lnTo>
                      <a:pt x="7" y="166"/>
                    </a:lnTo>
                    <a:lnTo>
                      <a:pt x="0" y="124"/>
                    </a:lnTo>
                    <a:lnTo>
                      <a:pt x="7" y="84"/>
                    </a:lnTo>
                    <a:lnTo>
                      <a:pt x="23" y="49"/>
                    </a:lnTo>
                    <a:lnTo>
                      <a:pt x="49" y="24"/>
                    </a:lnTo>
                    <a:lnTo>
                      <a:pt x="84" y="5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9"/>
              <p:cNvSpPr>
                <a:spLocks/>
              </p:cNvSpPr>
              <p:nvPr userDrawn="1"/>
            </p:nvSpPr>
            <p:spPr bwMode="auto">
              <a:xfrm>
                <a:off x="10152063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5 w 207"/>
                  <a:gd name="T5" fmla="*/ 198 h 240"/>
                  <a:gd name="T6" fmla="*/ 175 w 207"/>
                  <a:gd name="T7" fmla="*/ 198 h 240"/>
                  <a:gd name="T8" fmla="*/ 175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6 w 207"/>
                  <a:gd name="T15" fmla="*/ 240 h 240"/>
                  <a:gd name="T16" fmla="*/ 33 w 207"/>
                  <a:gd name="T17" fmla="*/ 42 h 240"/>
                  <a:gd name="T18" fmla="*/ 33 w 207"/>
                  <a:gd name="T19" fmla="*/ 42 h 240"/>
                  <a:gd name="T20" fmla="*/ 33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5" y="198"/>
                    </a:lnTo>
                    <a:lnTo>
                      <a:pt x="175" y="198"/>
                    </a:lnTo>
                    <a:lnTo>
                      <a:pt x="175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6" y="240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30"/>
              <p:cNvSpPr>
                <a:spLocks/>
              </p:cNvSpPr>
              <p:nvPr userDrawn="1"/>
            </p:nvSpPr>
            <p:spPr bwMode="auto">
              <a:xfrm>
                <a:off x="10547350" y="4765676"/>
                <a:ext cx="252413" cy="396875"/>
              </a:xfrm>
              <a:custGeom>
                <a:avLst/>
                <a:gdLst>
                  <a:gd name="T0" fmla="*/ 89 w 159"/>
                  <a:gd name="T1" fmla="*/ 0 h 250"/>
                  <a:gd name="T2" fmla="*/ 114 w 159"/>
                  <a:gd name="T3" fmla="*/ 3 h 250"/>
                  <a:gd name="T4" fmla="*/ 138 w 159"/>
                  <a:gd name="T5" fmla="*/ 10 h 250"/>
                  <a:gd name="T6" fmla="*/ 156 w 159"/>
                  <a:gd name="T7" fmla="*/ 26 h 250"/>
                  <a:gd name="T8" fmla="*/ 131 w 159"/>
                  <a:gd name="T9" fmla="*/ 52 h 250"/>
                  <a:gd name="T10" fmla="*/ 114 w 159"/>
                  <a:gd name="T11" fmla="*/ 35 h 250"/>
                  <a:gd name="T12" fmla="*/ 89 w 159"/>
                  <a:gd name="T13" fmla="*/ 31 h 250"/>
                  <a:gd name="T14" fmla="*/ 66 w 159"/>
                  <a:gd name="T15" fmla="*/ 33 h 250"/>
                  <a:gd name="T16" fmla="*/ 52 w 159"/>
                  <a:gd name="T17" fmla="*/ 42 h 250"/>
                  <a:gd name="T18" fmla="*/ 45 w 159"/>
                  <a:gd name="T19" fmla="*/ 54 h 250"/>
                  <a:gd name="T20" fmla="*/ 42 w 159"/>
                  <a:gd name="T21" fmla="*/ 66 h 250"/>
                  <a:gd name="T22" fmla="*/ 47 w 159"/>
                  <a:gd name="T23" fmla="*/ 84 h 250"/>
                  <a:gd name="T24" fmla="*/ 56 w 159"/>
                  <a:gd name="T25" fmla="*/ 94 h 250"/>
                  <a:gd name="T26" fmla="*/ 73 w 159"/>
                  <a:gd name="T27" fmla="*/ 103 h 250"/>
                  <a:gd name="T28" fmla="*/ 91 w 159"/>
                  <a:gd name="T29" fmla="*/ 110 h 250"/>
                  <a:gd name="T30" fmla="*/ 110 w 159"/>
                  <a:gd name="T31" fmla="*/ 115 h 250"/>
                  <a:gd name="T32" fmla="*/ 128 w 159"/>
                  <a:gd name="T33" fmla="*/ 124 h 250"/>
                  <a:gd name="T34" fmla="*/ 145 w 159"/>
                  <a:gd name="T35" fmla="*/ 136 h 250"/>
                  <a:gd name="T36" fmla="*/ 156 w 159"/>
                  <a:gd name="T37" fmla="*/ 152 h 250"/>
                  <a:gd name="T38" fmla="*/ 159 w 159"/>
                  <a:gd name="T39" fmla="*/ 178 h 250"/>
                  <a:gd name="T40" fmla="*/ 156 w 159"/>
                  <a:gd name="T41" fmla="*/ 203 h 250"/>
                  <a:gd name="T42" fmla="*/ 145 w 159"/>
                  <a:gd name="T43" fmla="*/ 222 h 250"/>
                  <a:gd name="T44" fmla="*/ 126 w 159"/>
                  <a:gd name="T45" fmla="*/ 238 h 250"/>
                  <a:gd name="T46" fmla="*/ 103 w 159"/>
                  <a:gd name="T47" fmla="*/ 248 h 250"/>
                  <a:gd name="T48" fmla="*/ 77 w 159"/>
                  <a:gd name="T49" fmla="*/ 250 h 250"/>
                  <a:gd name="T50" fmla="*/ 47 w 159"/>
                  <a:gd name="T51" fmla="*/ 248 h 250"/>
                  <a:gd name="T52" fmla="*/ 21 w 159"/>
                  <a:gd name="T53" fmla="*/ 236 h 250"/>
                  <a:gd name="T54" fmla="*/ 0 w 159"/>
                  <a:gd name="T55" fmla="*/ 217 h 250"/>
                  <a:gd name="T56" fmla="*/ 26 w 159"/>
                  <a:gd name="T57" fmla="*/ 194 h 250"/>
                  <a:gd name="T58" fmla="*/ 40 w 159"/>
                  <a:gd name="T59" fmla="*/ 210 h 250"/>
                  <a:gd name="T60" fmla="*/ 59 w 159"/>
                  <a:gd name="T61" fmla="*/ 217 h 250"/>
                  <a:gd name="T62" fmla="*/ 77 w 159"/>
                  <a:gd name="T63" fmla="*/ 220 h 250"/>
                  <a:gd name="T64" fmla="*/ 93 w 159"/>
                  <a:gd name="T65" fmla="*/ 217 h 250"/>
                  <a:gd name="T66" fmla="*/ 110 w 159"/>
                  <a:gd name="T67" fmla="*/ 210 h 250"/>
                  <a:gd name="T68" fmla="*/ 121 w 159"/>
                  <a:gd name="T69" fmla="*/ 199 h 250"/>
                  <a:gd name="T70" fmla="*/ 126 w 159"/>
                  <a:gd name="T71" fmla="*/ 180 h 250"/>
                  <a:gd name="T72" fmla="*/ 121 w 159"/>
                  <a:gd name="T73" fmla="*/ 166 h 250"/>
                  <a:gd name="T74" fmla="*/ 110 w 159"/>
                  <a:gd name="T75" fmla="*/ 154 h 250"/>
                  <a:gd name="T76" fmla="*/ 96 w 159"/>
                  <a:gd name="T77" fmla="*/ 147 h 250"/>
                  <a:gd name="T78" fmla="*/ 77 w 159"/>
                  <a:gd name="T79" fmla="*/ 140 h 250"/>
                  <a:gd name="T80" fmla="*/ 56 w 159"/>
                  <a:gd name="T81" fmla="*/ 133 h 250"/>
                  <a:gd name="T82" fmla="*/ 38 w 159"/>
                  <a:gd name="T83" fmla="*/ 126 h 250"/>
                  <a:gd name="T84" fmla="*/ 21 w 159"/>
                  <a:gd name="T85" fmla="*/ 112 h 250"/>
                  <a:gd name="T86" fmla="*/ 12 w 159"/>
                  <a:gd name="T87" fmla="*/ 94 h 250"/>
                  <a:gd name="T88" fmla="*/ 7 w 159"/>
                  <a:gd name="T89" fmla="*/ 66 h 250"/>
                  <a:gd name="T90" fmla="*/ 10 w 159"/>
                  <a:gd name="T91" fmla="*/ 49 h 250"/>
                  <a:gd name="T92" fmla="*/ 19 w 159"/>
                  <a:gd name="T93" fmla="*/ 31 h 250"/>
                  <a:gd name="T94" fmla="*/ 35 w 159"/>
                  <a:gd name="T95" fmla="*/ 14 h 250"/>
                  <a:gd name="T96" fmla="*/ 59 w 159"/>
                  <a:gd name="T97" fmla="*/ 3 h 250"/>
                  <a:gd name="T98" fmla="*/ 89 w 159"/>
                  <a:gd name="T9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9" h="250">
                    <a:moveTo>
                      <a:pt x="89" y="0"/>
                    </a:moveTo>
                    <a:lnTo>
                      <a:pt x="114" y="3"/>
                    </a:lnTo>
                    <a:lnTo>
                      <a:pt x="138" y="10"/>
                    </a:lnTo>
                    <a:lnTo>
                      <a:pt x="156" y="26"/>
                    </a:lnTo>
                    <a:lnTo>
                      <a:pt x="131" y="52"/>
                    </a:lnTo>
                    <a:lnTo>
                      <a:pt x="114" y="35"/>
                    </a:lnTo>
                    <a:lnTo>
                      <a:pt x="89" y="31"/>
                    </a:lnTo>
                    <a:lnTo>
                      <a:pt x="66" y="33"/>
                    </a:lnTo>
                    <a:lnTo>
                      <a:pt x="52" y="42"/>
                    </a:lnTo>
                    <a:lnTo>
                      <a:pt x="45" y="54"/>
                    </a:lnTo>
                    <a:lnTo>
                      <a:pt x="42" y="66"/>
                    </a:lnTo>
                    <a:lnTo>
                      <a:pt x="47" y="84"/>
                    </a:lnTo>
                    <a:lnTo>
                      <a:pt x="56" y="94"/>
                    </a:lnTo>
                    <a:lnTo>
                      <a:pt x="73" y="103"/>
                    </a:lnTo>
                    <a:lnTo>
                      <a:pt x="91" y="110"/>
                    </a:lnTo>
                    <a:lnTo>
                      <a:pt x="110" y="115"/>
                    </a:lnTo>
                    <a:lnTo>
                      <a:pt x="128" y="124"/>
                    </a:lnTo>
                    <a:lnTo>
                      <a:pt x="145" y="136"/>
                    </a:lnTo>
                    <a:lnTo>
                      <a:pt x="156" y="152"/>
                    </a:lnTo>
                    <a:lnTo>
                      <a:pt x="159" y="178"/>
                    </a:lnTo>
                    <a:lnTo>
                      <a:pt x="156" y="203"/>
                    </a:lnTo>
                    <a:lnTo>
                      <a:pt x="145" y="222"/>
                    </a:lnTo>
                    <a:lnTo>
                      <a:pt x="126" y="238"/>
                    </a:lnTo>
                    <a:lnTo>
                      <a:pt x="103" y="248"/>
                    </a:lnTo>
                    <a:lnTo>
                      <a:pt x="77" y="250"/>
                    </a:lnTo>
                    <a:lnTo>
                      <a:pt x="47" y="248"/>
                    </a:lnTo>
                    <a:lnTo>
                      <a:pt x="21" y="236"/>
                    </a:lnTo>
                    <a:lnTo>
                      <a:pt x="0" y="217"/>
                    </a:lnTo>
                    <a:lnTo>
                      <a:pt x="26" y="194"/>
                    </a:lnTo>
                    <a:lnTo>
                      <a:pt x="40" y="210"/>
                    </a:lnTo>
                    <a:lnTo>
                      <a:pt x="59" y="217"/>
                    </a:lnTo>
                    <a:lnTo>
                      <a:pt x="77" y="220"/>
                    </a:lnTo>
                    <a:lnTo>
                      <a:pt x="93" y="217"/>
                    </a:lnTo>
                    <a:lnTo>
                      <a:pt x="110" y="210"/>
                    </a:lnTo>
                    <a:lnTo>
                      <a:pt x="121" y="199"/>
                    </a:lnTo>
                    <a:lnTo>
                      <a:pt x="126" y="180"/>
                    </a:lnTo>
                    <a:lnTo>
                      <a:pt x="121" y="166"/>
                    </a:lnTo>
                    <a:lnTo>
                      <a:pt x="110" y="154"/>
                    </a:lnTo>
                    <a:lnTo>
                      <a:pt x="96" y="147"/>
                    </a:lnTo>
                    <a:lnTo>
                      <a:pt x="77" y="140"/>
                    </a:lnTo>
                    <a:lnTo>
                      <a:pt x="56" y="133"/>
                    </a:lnTo>
                    <a:lnTo>
                      <a:pt x="38" y="126"/>
                    </a:lnTo>
                    <a:lnTo>
                      <a:pt x="21" y="112"/>
                    </a:lnTo>
                    <a:lnTo>
                      <a:pt x="12" y="94"/>
                    </a:lnTo>
                    <a:lnTo>
                      <a:pt x="7" y="66"/>
                    </a:lnTo>
                    <a:lnTo>
                      <a:pt x="10" y="49"/>
                    </a:lnTo>
                    <a:lnTo>
                      <a:pt x="19" y="31"/>
                    </a:lnTo>
                    <a:lnTo>
                      <a:pt x="35" y="14"/>
                    </a:lnTo>
                    <a:lnTo>
                      <a:pt x="59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1"/>
              <p:cNvSpPr>
                <a:spLocks/>
              </p:cNvSpPr>
              <p:nvPr userDrawn="1"/>
            </p:nvSpPr>
            <p:spPr bwMode="auto">
              <a:xfrm>
                <a:off x="4743450" y="5280026"/>
                <a:ext cx="239713" cy="382588"/>
              </a:xfrm>
              <a:custGeom>
                <a:avLst/>
                <a:gdLst>
                  <a:gd name="T0" fmla="*/ 0 w 151"/>
                  <a:gd name="T1" fmla="*/ 0 h 241"/>
                  <a:gd name="T2" fmla="*/ 151 w 151"/>
                  <a:gd name="T3" fmla="*/ 0 h 241"/>
                  <a:gd name="T4" fmla="*/ 151 w 151"/>
                  <a:gd name="T5" fmla="*/ 31 h 241"/>
                  <a:gd name="T6" fmla="*/ 33 w 151"/>
                  <a:gd name="T7" fmla="*/ 31 h 241"/>
                  <a:gd name="T8" fmla="*/ 33 w 151"/>
                  <a:gd name="T9" fmla="*/ 105 h 241"/>
                  <a:gd name="T10" fmla="*/ 142 w 151"/>
                  <a:gd name="T11" fmla="*/ 105 h 241"/>
                  <a:gd name="T12" fmla="*/ 142 w 151"/>
                  <a:gd name="T13" fmla="*/ 136 h 241"/>
                  <a:gd name="T14" fmla="*/ 33 w 151"/>
                  <a:gd name="T15" fmla="*/ 136 h 241"/>
                  <a:gd name="T16" fmla="*/ 33 w 151"/>
                  <a:gd name="T17" fmla="*/ 241 h 241"/>
                  <a:gd name="T18" fmla="*/ 0 w 151"/>
                  <a:gd name="T19" fmla="*/ 241 h 241"/>
                  <a:gd name="T20" fmla="*/ 0 w 151"/>
                  <a:gd name="T2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1" h="241">
                    <a:moveTo>
                      <a:pt x="0" y="0"/>
                    </a:moveTo>
                    <a:lnTo>
                      <a:pt x="151" y="0"/>
                    </a:lnTo>
                    <a:lnTo>
                      <a:pt x="151" y="31"/>
                    </a:lnTo>
                    <a:lnTo>
                      <a:pt x="33" y="31"/>
                    </a:lnTo>
                    <a:lnTo>
                      <a:pt x="33" y="105"/>
                    </a:lnTo>
                    <a:lnTo>
                      <a:pt x="142" y="105"/>
                    </a:lnTo>
                    <a:lnTo>
                      <a:pt x="142" y="136"/>
                    </a:lnTo>
                    <a:lnTo>
                      <a:pt x="33" y="136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2"/>
              <p:cNvSpPr>
                <a:spLocks noEditPoints="1"/>
              </p:cNvSpPr>
              <p:nvPr userDrawn="1"/>
            </p:nvSpPr>
            <p:spPr bwMode="auto">
              <a:xfrm>
                <a:off x="5021263" y="5268913"/>
                <a:ext cx="395288" cy="400050"/>
              </a:xfrm>
              <a:custGeom>
                <a:avLst/>
                <a:gdLst>
                  <a:gd name="T0" fmla="*/ 125 w 249"/>
                  <a:gd name="T1" fmla="*/ 33 h 252"/>
                  <a:gd name="T2" fmla="*/ 95 w 249"/>
                  <a:gd name="T3" fmla="*/ 38 h 252"/>
                  <a:gd name="T4" fmla="*/ 70 w 249"/>
                  <a:gd name="T5" fmla="*/ 49 h 252"/>
                  <a:gd name="T6" fmla="*/ 51 w 249"/>
                  <a:gd name="T7" fmla="*/ 70 h 252"/>
                  <a:gd name="T8" fmla="*/ 39 w 249"/>
                  <a:gd name="T9" fmla="*/ 98 h 252"/>
                  <a:gd name="T10" fmla="*/ 35 w 249"/>
                  <a:gd name="T11" fmla="*/ 126 h 252"/>
                  <a:gd name="T12" fmla="*/ 39 w 249"/>
                  <a:gd name="T13" fmla="*/ 157 h 252"/>
                  <a:gd name="T14" fmla="*/ 51 w 249"/>
                  <a:gd name="T15" fmla="*/ 182 h 252"/>
                  <a:gd name="T16" fmla="*/ 70 w 249"/>
                  <a:gd name="T17" fmla="*/ 203 h 252"/>
                  <a:gd name="T18" fmla="*/ 95 w 249"/>
                  <a:gd name="T19" fmla="*/ 217 h 252"/>
                  <a:gd name="T20" fmla="*/ 125 w 249"/>
                  <a:gd name="T21" fmla="*/ 222 h 252"/>
                  <a:gd name="T22" fmla="*/ 156 w 249"/>
                  <a:gd name="T23" fmla="*/ 217 h 252"/>
                  <a:gd name="T24" fmla="*/ 179 w 249"/>
                  <a:gd name="T25" fmla="*/ 203 h 252"/>
                  <a:gd name="T26" fmla="*/ 200 w 249"/>
                  <a:gd name="T27" fmla="*/ 182 h 252"/>
                  <a:gd name="T28" fmla="*/ 212 w 249"/>
                  <a:gd name="T29" fmla="*/ 157 h 252"/>
                  <a:gd name="T30" fmla="*/ 214 w 249"/>
                  <a:gd name="T31" fmla="*/ 126 h 252"/>
                  <a:gd name="T32" fmla="*/ 212 w 249"/>
                  <a:gd name="T33" fmla="*/ 98 h 252"/>
                  <a:gd name="T34" fmla="*/ 200 w 249"/>
                  <a:gd name="T35" fmla="*/ 70 h 252"/>
                  <a:gd name="T36" fmla="*/ 179 w 249"/>
                  <a:gd name="T37" fmla="*/ 49 h 252"/>
                  <a:gd name="T38" fmla="*/ 156 w 249"/>
                  <a:gd name="T39" fmla="*/ 38 h 252"/>
                  <a:gd name="T40" fmla="*/ 125 w 249"/>
                  <a:gd name="T41" fmla="*/ 33 h 252"/>
                  <a:gd name="T42" fmla="*/ 125 w 249"/>
                  <a:gd name="T43" fmla="*/ 0 h 252"/>
                  <a:gd name="T44" fmla="*/ 165 w 249"/>
                  <a:gd name="T45" fmla="*/ 7 h 252"/>
                  <a:gd name="T46" fmla="*/ 200 w 249"/>
                  <a:gd name="T47" fmla="*/ 26 h 252"/>
                  <a:gd name="T48" fmla="*/ 226 w 249"/>
                  <a:gd name="T49" fmla="*/ 52 h 252"/>
                  <a:gd name="T50" fmla="*/ 244 w 249"/>
                  <a:gd name="T51" fmla="*/ 87 h 252"/>
                  <a:gd name="T52" fmla="*/ 249 w 249"/>
                  <a:gd name="T53" fmla="*/ 126 h 252"/>
                  <a:gd name="T54" fmla="*/ 244 w 249"/>
                  <a:gd name="T55" fmla="*/ 168 h 252"/>
                  <a:gd name="T56" fmla="*/ 226 w 249"/>
                  <a:gd name="T57" fmla="*/ 203 h 252"/>
                  <a:gd name="T58" fmla="*/ 200 w 249"/>
                  <a:gd name="T59" fmla="*/ 229 h 252"/>
                  <a:gd name="T60" fmla="*/ 165 w 249"/>
                  <a:gd name="T61" fmla="*/ 248 h 252"/>
                  <a:gd name="T62" fmla="*/ 125 w 249"/>
                  <a:gd name="T63" fmla="*/ 252 h 252"/>
                  <a:gd name="T64" fmla="*/ 84 w 249"/>
                  <a:gd name="T65" fmla="*/ 248 h 252"/>
                  <a:gd name="T66" fmla="*/ 49 w 249"/>
                  <a:gd name="T67" fmla="*/ 229 h 252"/>
                  <a:gd name="T68" fmla="*/ 23 w 249"/>
                  <a:gd name="T69" fmla="*/ 203 h 252"/>
                  <a:gd name="T70" fmla="*/ 7 w 249"/>
                  <a:gd name="T71" fmla="*/ 168 h 252"/>
                  <a:gd name="T72" fmla="*/ 0 w 249"/>
                  <a:gd name="T73" fmla="*/ 126 h 252"/>
                  <a:gd name="T74" fmla="*/ 7 w 249"/>
                  <a:gd name="T75" fmla="*/ 87 h 252"/>
                  <a:gd name="T76" fmla="*/ 23 w 249"/>
                  <a:gd name="T77" fmla="*/ 52 h 252"/>
                  <a:gd name="T78" fmla="*/ 49 w 249"/>
                  <a:gd name="T79" fmla="*/ 26 h 252"/>
                  <a:gd name="T80" fmla="*/ 84 w 249"/>
                  <a:gd name="T81" fmla="*/ 7 h 252"/>
                  <a:gd name="T82" fmla="*/ 125 w 249"/>
                  <a:gd name="T8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2">
                    <a:moveTo>
                      <a:pt x="125" y="33"/>
                    </a:moveTo>
                    <a:lnTo>
                      <a:pt x="95" y="38"/>
                    </a:lnTo>
                    <a:lnTo>
                      <a:pt x="70" y="49"/>
                    </a:lnTo>
                    <a:lnTo>
                      <a:pt x="51" y="70"/>
                    </a:lnTo>
                    <a:lnTo>
                      <a:pt x="39" y="98"/>
                    </a:lnTo>
                    <a:lnTo>
                      <a:pt x="35" y="126"/>
                    </a:lnTo>
                    <a:lnTo>
                      <a:pt x="39" y="157"/>
                    </a:lnTo>
                    <a:lnTo>
                      <a:pt x="51" y="182"/>
                    </a:lnTo>
                    <a:lnTo>
                      <a:pt x="70" y="203"/>
                    </a:lnTo>
                    <a:lnTo>
                      <a:pt x="95" y="217"/>
                    </a:lnTo>
                    <a:lnTo>
                      <a:pt x="125" y="222"/>
                    </a:lnTo>
                    <a:lnTo>
                      <a:pt x="156" y="217"/>
                    </a:lnTo>
                    <a:lnTo>
                      <a:pt x="179" y="203"/>
                    </a:lnTo>
                    <a:lnTo>
                      <a:pt x="200" y="182"/>
                    </a:lnTo>
                    <a:lnTo>
                      <a:pt x="212" y="157"/>
                    </a:lnTo>
                    <a:lnTo>
                      <a:pt x="214" y="126"/>
                    </a:lnTo>
                    <a:lnTo>
                      <a:pt x="212" y="98"/>
                    </a:lnTo>
                    <a:lnTo>
                      <a:pt x="200" y="70"/>
                    </a:lnTo>
                    <a:lnTo>
                      <a:pt x="179" y="49"/>
                    </a:lnTo>
                    <a:lnTo>
                      <a:pt x="156" y="38"/>
                    </a:lnTo>
                    <a:lnTo>
                      <a:pt x="125" y="33"/>
                    </a:lnTo>
                    <a:close/>
                    <a:moveTo>
                      <a:pt x="125" y="0"/>
                    </a:moveTo>
                    <a:lnTo>
                      <a:pt x="165" y="7"/>
                    </a:lnTo>
                    <a:lnTo>
                      <a:pt x="200" y="26"/>
                    </a:lnTo>
                    <a:lnTo>
                      <a:pt x="226" y="52"/>
                    </a:lnTo>
                    <a:lnTo>
                      <a:pt x="244" y="87"/>
                    </a:lnTo>
                    <a:lnTo>
                      <a:pt x="249" y="126"/>
                    </a:lnTo>
                    <a:lnTo>
                      <a:pt x="244" y="168"/>
                    </a:lnTo>
                    <a:lnTo>
                      <a:pt x="226" y="203"/>
                    </a:lnTo>
                    <a:lnTo>
                      <a:pt x="200" y="229"/>
                    </a:lnTo>
                    <a:lnTo>
                      <a:pt x="165" y="248"/>
                    </a:lnTo>
                    <a:lnTo>
                      <a:pt x="125" y="252"/>
                    </a:lnTo>
                    <a:lnTo>
                      <a:pt x="84" y="248"/>
                    </a:lnTo>
                    <a:lnTo>
                      <a:pt x="49" y="229"/>
                    </a:lnTo>
                    <a:lnTo>
                      <a:pt x="23" y="203"/>
                    </a:lnTo>
                    <a:lnTo>
                      <a:pt x="7" y="168"/>
                    </a:lnTo>
                    <a:lnTo>
                      <a:pt x="0" y="126"/>
                    </a:lnTo>
                    <a:lnTo>
                      <a:pt x="7" y="87"/>
                    </a:lnTo>
                    <a:lnTo>
                      <a:pt x="23" y="52"/>
                    </a:lnTo>
                    <a:lnTo>
                      <a:pt x="49" y="26"/>
                    </a:lnTo>
                    <a:lnTo>
                      <a:pt x="84" y="7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3"/>
              <p:cNvSpPr>
                <a:spLocks noEditPoints="1"/>
              </p:cNvSpPr>
              <p:nvPr userDrawn="1"/>
            </p:nvSpPr>
            <p:spPr bwMode="auto">
              <a:xfrm>
                <a:off x="5483225" y="5280026"/>
                <a:ext cx="269875" cy="382588"/>
              </a:xfrm>
              <a:custGeom>
                <a:avLst/>
                <a:gdLst>
                  <a:gd name="T0" fmla="*/ 32 w 170"/>
                  <a:gd name="T1" fmla="*/ 28 h 241"/>
                  <a:gd name="T2" fmla="*/ 32 w 170"/>
                  <a:gd name="T3" fmla="*/ 105 h 241"/>
                  <a:gd name="T4" fmla="*/ 74 w 170"/>
                  <a:gd name="T5" fmla="*/ 105 h 241"/>
                  <a:gd name="T6" fmla="*/ 90 w 170"/>
                  <a:gd name="T7" fmla="*/ 105 h 241"/>
                  <a:gd name="T8" fmla="*/ 104 w 170"/>
                  <a:gd name="T9" fmla="*/ 101 h 241"/>
                  <a:gd name="T10" fmla="*/ 116 w 170"/>
                  <a:gd name="T11" fmla="*/ 96 h 241"/>
                  <a:gd name="T12" fmla="*/ 123 w 170"/>
                  <a:gd name="T13" fmla="*/ 84 h 241"/>
                  <a:gd name="T14" fmla="*/ 125 w 170"/>
                  <a:gd name="T15" fmla="*/ 68 h 241"/>
                  <a:gd name="T16" fmla="*/ 123 w 170"/>
                  <a:gd name="T17" fmla="*/ 52 h 241"/>
                  <a:gd name="T18" fmla="*/ 116 w 170"/>
                  <a:gd name="T19" fmla="*/ 40 h 241"/>
                  <a:gd name="T20" fmla="*/ 104 w 170"/>
                  <a:gd name="T21" fmla="*/ 33 h 241"/>
                  <a:gd name="T22" fmla="*/ 90 w 170"/>
                  <a:gd name="T23" fmla="*/ 31 h 241"/>
                  <a:gd name="T24" fmla="*/ 74 w 170"/>
                  <a:gd name="T25" fmla="*/ 28 h 241"/>
                  <a:gd name="T26" fmla="*/ 32 w 170"/>
                  <a:gd name="T27" fmla="*/ 28 h 241"/>
                  <a:gd name="T28" fmla="*/ 0 w 170"/>
                  <a:gd name="T29" fmla="*/ 0 h 241"/>
                  <a:gd name="T30" fmla="*/ 83 w 170"/>
                  <a:gd name="T31" fmla="*/ 0 h 241"/>
                  <a:gd name="T32" fmla="*/ 111 w 170"/>
                  <a:gd name="T33" fmla="*/ 3 h 241"/>
                  <a:gd name="T34" fmla="*/ 130 w 170"/>
                  <a:gd name="T35" fmla="*/ 12 h 241"/>
                  <a:gd name="T36" fmla="*/ 144 w 170"/>
                  <a:gd name="T37" fmla="*/ 24 h 241"/>
                  <a:gd name="T38" fmla="*/ 153 w 170"/>
                  <a:gd name="T39" fmla="*/ 38 h 241"/>
                  <a:gd name="T40" fmla="*/ 158 w 170"/>
                  <a:gd name="T41" fmla="*/ 52 h 241"/>
                  <a:gd name="T42" fmla="*/ 160 w 170"/>
                  <a:gd name="T43" fmla="*/ 68 h 241"/>
                  <a:gd name="T44" fmla="*/ 156 w 170"/>
                  <a:gd name="T45" fmla="*/ 89 h 241"/>
                  <a:gd name="T46" fmla="*/ 144 w 170"/>
                  <a:gd name="T47" fmla="*/ 110 h 241"/>
                  <a:gd name="T48" fmla="*/ 125 w 170"/>
                  <a:gd name="T49" fmla="*/ 124 h 241"/>
                  <a:gd name="T50" fmla="*/ 102 w 170"/>
                  <a:gd name="T51" fmla="*/ 131 h 241"/>
                  <a:gd name="T52" fmla="*/ 170 w 170"/>
                  <a:gd name="T53" fmla="*/ 241 h 241"/>
                  <a:gd name="T54" fmla="*/ 130 w 170"/>
                  <a:gd name="T55" fmla="*/ 241 h 241"/>
                  <a:gd name="T56" fmla="*/ 69 w 170"/>
                  <a:gd name="T57" fmla="*/ 133 h 241"/>
                  <a:gd name="T58" fmla="*/ 32 w 170"/>
                  <a:gd name="T59" fmla="*/ 133 h 241"/>
                  <a:gd name="T60" fmla="*/ 32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90" y="105"/>
                    </a:lnTo>
                    <a:lnTo>
                      <a:pt x="104" y="101"/>
                    </a:lnTo>
                    <a:lnTo>
                      <a:pt x="116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2"/>
                    </a:lnTo>
                    <a:lnTo>
                      <a:pt x="116" y="40"/>
                    </a:lnTo>
                    <a:lnTo>
                      <a:pt x="104" y="33"/>
                    </a:lnTo>
                    <a:lnTo>
                      <a:pt x="90" y="31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11" y="3"/>
                    </a:lnTo>
                    <a:lnTo>
                      <a:pt x="130" y="12"/>
                    </a:lnTo>
                    <a:lnTo>
                      <a:pt x="144" y="24"/>
                    </a:lnTo>
                    <a:lnTo>
                      <a:pt x="153" y="38"/>
                    </a:lnTo>
                    <a:lnTo>
                      <a:pt x="158" y="52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2" y="131"/>
                    </a:lnTo>
                    <a:lnTo>
                      <a:pt x="170" y="241"/>
                    </a:lnTo>
                    <a:lnTo>
                      <a:pt x="130" y="241"/>
                    </a:lnTo>
                    <a:lnTo>
                      <a:pt x="69" y="133"/>
                    </a:lnTo>
                    <a:lnTo>
                      <a:pt x="32" y="133"/>
                    </a:lnTo>
                    <a:lnTo>
                      <a:pt x="3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4"/>
              <p:cNvSpPr>
                <a:spLocks noEditPoints="1"/>
              </p:cNvSpPr>
              <p:nvPr userDrawn="1"/>
            </p:nvSpPr>
            <p:spPr bwMode="auto">
              <a:xfrm>
                <a:off x="5895975" y="5280026"/>
                <a:ext cx="373063" cy="382588"/>
              </a:xfrm>
              <a:custGeom>
                <a:avLst/>
                <a:gdLst>
                  <a:gd name="T0" fmla="*/ 117 w 235"/>
                  <a:gd name="T1" fmla="*/ 42 h 241"/>
                  <a:gd name="T2" fmla="*/ 72 w 235"/>
                  <a:gd name="T3" fmla="*/ 152 h 241"/>
                  <a:gd name="T4" fmla="*/ 163 w 235"/>
                  <a:gd name="T5" fmla="*/ 152 h 241"/>
                  <a:gd name="T6" fmla="*/ 119 w 235"/>
                  <a:gd name="T7" fmla="*/ 42 h 241"/>
                  <a:gd name="T8" fmla="*/ 117 w 235"/>
                  <a:gd name="T9" fmla="*/ 42 h 241"/>
                  <a:gd name="T10" fmla="*/ 105 w 235"/>
                  <a:gd name="T11" fmla="*/ 0 h 241"/>
                  <a:gd name="T12" fmla="*/ 135 w 235"/>
                  <a:gd name="T13" fmla="*/ 0 h 241"/>
                  <a:gd name="T14" fmla="*/ 235 w 235"/>
                  <a:gd name="T15" fmla="*/ 241 h 241"/>
                  <a:gd name="T16" fmla="*/ 198 w 235"/>
                  <a:gd name="T17" fmla="*/ 241 h 241"/>
                  <a:gd name="T18" fmla="*/ 175 w 235"/>
                  <a:gd name="T19" fmla="*/ 180 h 241"/>
                  <a:gd name="T20" fmla="*/ 61 w 235"/>
                  <a:gd name="T21" fmla="*/ 180 h 241"/>
                  <a:gd name="T22" fmla="*/ 38 w 235"/>
                  <a:gd name="T23" fmla="*/ 241 h 241"/>
                  <a:gd name="T24" fmla="*/ 0 w 235"/>
                  <a:gd name="T25" fmla="*/ 241 h 241"/>
                  <a:gd name="T26" fmla="*/ 105 w 235"/>
                  <a:gd name="T2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5" h="241">
                    <a:moveTo>
                      <a:pt x="117" y="42"/>
                    </a:moveTo>
                    <a:lnTo>
                      <a:pt x="72" y="152"/>
                    </a:lnTo>
                    <a:lnTo>
                      <a:pt x="163" y="152"/>
                    </a:lnTo>
                    <a:lnTo>
                      <a:pt x="119" y="42"/>
                    </a:lnTo>
                    <a:lnTo>
                      <a:pt x="117" y="42"/>
                    </a:lnTo>
                    <a:close/>
                    <a:moveTo>
                      <a:pt x="105" y="0"/>
                    </a:moveTo>
                    <a:lnTo>
                      <a:pt x="135" y="0"/>
                    </a:lnTo>
                    <a:lnTo>
                      <a:pt x="235" y="241"/>
                    </a:lnTo>
                    <a:lnTo>
                      <a:pt x="198" y="241"/>
                    </a:lnTo>
                    <a:lnTo>
                      <a:pt x="175" y="180"/>
                    </a:lnTo>
                    <a:lnTo>
                      <a:pt x="61" y="180"/>
                    </a:lnTo>
                    <a:lnTo>
                      <a:pt x="38" y="241"/>
                    </a:lnTo>
                    <a:lnTo>
                      <a:pt x="0" y="24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5"/>
              <p:cNvSpPr>
                <a:spLocks/>
              </p:cNvSpPr>
              <p:nvPr userDrawn="1"/>
            </p:nvSpPr>
            <p:spPr bwMode="auto">
              <a:xfrm>
                <a:off x="6421438" y="5268913"/>
                <a:ext cx="254000" cy="400050"/>
              </a:xfrm>
              <a:custGeom>
                <a:avLst/>
                <a:gdLst>
                  <a:gd name="T0" fmla="*/ 88 w 160"/>
                  <a:gd name="T1" fmla="*/ 0 h 252"/>
                  <a:gd name="T2" fmla="*/ 114 w 160"/>
                  <a:gd name="T3" fmla="*/ 3 h 252"/>
                  <a:gd name="T4" fmla="*/ 137 w 160"/>
                  <a:gd name="T5" fmla="*/ 12 h 252"/>
                  <a:gd name="T6" fmla="*/ 158 w 160"/>
                  <a:gd name="T7" fmla="*/ 28 h 252"/>
                  <a:gd name="T8" fmla="*/ 130 w 160"/>
                  <a:gd name="T9" fmla="*/ 54 h 252"/>
                  <a:gd name="T10" fmla="*/ 114 w 160"/>
                  <a:gd name="T11" fmla="*/ 38 h 252"/>
                  <a:gd name="T12" fmla="*/ 88 w 160"/>
                  <a:gd name="T13" fmla="*/ 33 h 252"/>
                  <a:gd name="T14" fmla="*/ 65 w 160"/>
                  <a:gd name="T15" fmla="*/ 35 h 252"/>
                  <a:gd name="T16" fmla="*/ 51 w 160"/>
                  <a:gd name="T17" fmla="*/ 45 h 252"/>
                  <a:gd name="T18" fmla="*/ 44 w 160"/>
                  <a:gd name="T19" fmla="*/ 56 h 252"/>
                  <a:gd name="T20" fmla="*/ 42 w 160"/>
                  <a:gd name="T21" fmla="*/ 68 h 252"/>
                  <a:gd name="T22" fmla="*/ 46 w 160"/>
                  <a:gd name="T23" fmla="*/ 84 h 252"/>
                  <a:gd name="T24" fmla="*/ 56 w 160"/>
                  <a:gd name="T25" fmla="*/ 96 h 252"/>
                  <a:gd name="T26" fmla="*/ 72 w 160"/>
                  <a:gd name="T27" fmla="*/ 105 h 252"/>
                  <a:gd name="T28" fmla="*/ 91 w 160"/>
                  <a:gd name="T29" fmla="*/ 110 h 252"/>
                  <a:gd name="T30" fmla="*/ 112 w 160"/>
                  <a:gd name="T31" fmla="*/ 117 h 252"/>
                  <a:gd name="T32" fmla="*/ 130 w 160"/>
                  <a:gd name="T33" fmla="*/ 126 h 252"/>
                  <a:gd name="T34" fmla="*/ 144 w 160"/>
                  <a:gd name="T35" fmla="*/ 138 h 252"/>
                  <a:gd name="T36" fmla="*/ 156 w 160"/>
                  <a:gd name="T37" fmla="*/ 154 h 252"/>
                  <a:gd name="T38" fmla="*/ 160 w 160"/>
                  <a:gd name="T39" fmla="*/ 180 h 252"/>
                  <a:gd name="T40" fmla="*/ 156 w 160"/>
                  <a:gd name="T41" fmla="*/ 203 h 252"/>
                  <a:gd name="T42" fmla="*/ 144 w 160"/>
                  <a:gd name="T43" fmla="*/ 224 h 252"/>
                  <a:gd name="T44" fmla="*/ 125 w 160"/>
                  <a:gd name="T45" fmla="*/ 241 h 252"/>
                  <a:gd name="T46" fmla="*/ 102 w 160"/>
                  <a:gd name="T47" fmla="*/ 250 h 252"/>
                  <a:gd name="T48" fmla="*/ 77 w 160"/>
                  <a:gd name="T49" fmla="*/ 252 h 252"/>
                  <a:gd name="T50" fmla="*/ 46 w 160"/>
                  <a:gd name="T51" fmla="*/ 250 h 252"/>
                  <a:gd name="T52" fmla="*/ 21 w 160"/>
                  <a:gd name="T53" fmla="*/ 238 h 252"/>
                  <a:gd name="T54" fmla="*/ 0 w 160"/>
                  <a:gd name="T55" fmla="*/ 220 h 252"/>
                  <a:gd name="T56" fmla="*/ 28 w 160"/>
                  <a:gd name="T57" fmla="*/ 196 h 252"/>
                  <a:gd name="T58" fmla="*/ 42 w 160"/>
                  <a:gd name="T59" fmla="*/ 210 h 252"/>
                  <a:gd name="T60" fmla="*/ 58 w 160"/>
                  <a:gd name="T61" fmla="*/ 220 h 252"/>
                  <a:gd name="T62" fmla="*/ 77 w 160"/>
                  <a:gd name="T63" fmla="*/ 222 h 252"/>
                  <a:gd name="T64" fmla="*/ 93 w 160"/>
                  <a:gd name="T65" fmla="*/ 220 h 252"/>
                  <a:gd name="T66" fmla="*/ 109 w 160"/>
                  <a:gd name="T67" fmla="*/ 213 h 252"/>
                  <a:gd name="T68" fmla="*/ 121 w 160"/>
                  <a:gd name="T69" fmla="*/ 201 h 252"/>
                  <a:gd name="T70" fmla="*/ 125 w 160"/>
                  <a:gd name="T71" fmla="*/ 182 h 252"/>
                  <a:gd name="T72" fmla="*/ 121 w 160"/>
                  <a:gd name="T73" fmla="*/ 168 h 252"/>
                  <a:gd name="T74" fmla="*/ 109 w 160"/>
                  <a:gd name="T75" fmla="*/ 157 h 252"/>
                  <a:gd name="T76" fmla="*/ 95 w 160"/>
                  <a:gd name="T77" fmla="*/ 150 h 252"/>
                  <a:gd name="T78" fmla="*/ 77 w 160"/>
                  <a:gd name="T79" fmla="*/ 143 h 252"/>
                  <a:gd name="T80" fmla="*/ 56 w 160"/>
                  <a:gd name="T81" fmla="*/ 136 h 252"/>
                  <a:gd name="T82" fmla="*/ 37 w 160"/>
                  <a:gd name="T83" fmla="*/ 126 h 252"/>
                  <a:gd name="T84" fmla="*/ 23 w 160"/>
                  <a:gd name="T85" fmla="*/ 115 h 252"/>
                  <a:gd name="T86" fmla="*/ 11 w 160"/>
                  <a:gd name="T87" fmla="*/ 96 h 252"/>
                  <a:gd name="T88" fmla="*/ 7 w 160"/>
                  <a:gd name="T89" fmla="*/ 68 h 252"/>
                  <a:gd name="T90" fmla="*/ 11 w 160"/>
                  <a:gd name="T91" fmla="*/ 52 h 252"/>
                  <a:gd name="T92" fmla="*/ 18 w 160"/>
                  <a:gd name="T93" fmla="*/ 33 h 252"/>
                  <a:gd name="T94" fmla="*/ 35 w 160"/>
                  <a:gd name="T95" fmla="*/ 17 h 252"/>
                  <a:gd name="T96" fmla="*/ 58 w 160"/>
                  <a:gd name="T97" fmla="*/ 5 h 252"/>
                  <a:gd name="T98" fmla="*/ 88 w 160"/>
                  <a:gd name="T9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0" h="252">
                    <a:moveTo>
                      <a:pt x="88" y="0"/>
                    </a:moveTo>
                    <a:lnTo>
                      <a:pt x="114" y="3"/>
                    </a:lnTo>
                    <a:lnTo>
                      <a:pt x="137" y="12"/>
                    </a:lnTo>
                    <a:lnTo>
                      <a:pt x="158" y="28"/>
                    </a:lnTo>
                    <a:lnTo>
                      <a:pt x="130" y="54"/>
                    </a:lnTo>
                    <a:lnTo>
                      <a:pt x="114" y="38"/>
                    </a:lnTo>
                    <a:lnTo>
                      <a:pt x="88" y="33"/>
                    </a:lnTo>
                    <a:lnTo>
                      <a:pt x="65" y="35"/>
                    </a:lnTo>
                    <a:lnTo>
                      <a:pt x="51" y="45"/>
                    </a:lnTo>
                    <a:lnTo>
                      <a:pt x="44" y="56"/>
                    </a:lnTo>
                    <a:lnTo>
                      <a:pt x="42" y="68"/>
                    </a:lnTo>
                    <a:lnTo>
                      <a:pt x="46" y="84"/>
                    </a:lnTo>
                    <a:lnTo>
                      <a:pt x="56" y="96"/>
                    </a:lnTo>
                    <a:lnTo>
                      <a:pt x="72" y="105"/>
                    </a:lnTo>
                    <a:lnTo>
                      <a:pt x="91" y="110"/>
                    </a:lnTo>
                    <a:lnTo>
                      <a:pt x="112" y="117"/>
                    </a:lnTo>
                    <a:lnTo>
                      <a:pt x="130" y="126"/>
                    </a:lnTo>
                    <a:lnTo>
                      <a:pt x="144" y="138"/>
                    </a:lnTo>
                    <a:lnTo>
                      <a:pt x="156" y="154"/>
                    </a:lnTo>
                    <a:lnTo>
                      <a:pt x="160" y="180"/>
                    </a:lnTo>
                    <a:lnTo>
                      <a:pt x="156" y="203"/>
                    </a:lnTo>
                    <a:lnTo>
                      <a:pt x="144" y="224"/>
                    </a:lnTo>
                    <a:lnTo>
                      <a:pt x="125" y="241"/>
                    </a:lnTo>
                    <a:lnTo>
                      <a:pt x="102" y="250"/>
                    </a:lnTo>
                    <a:lnTo>
                      <a:pt x="77" y="252"/>
                    </a:lnTo>
                    <a:lnTo>
                      <a:pt x="46" y="250"/>
                    </a:lnTo>
                    <a:lnTo>
                      <a:pt x="21" y="238"/>
                    </a:lnTo>
                    <a:lnTo>
                      <a:pt x="0" y="220"/>
                    </a:lnTo>
                    <a:lnTo>
                      <a:pt x="28" y="196"/>
                    </a:lnTo>
                    <a:lnTo>
                      <a:pt x="42" y="210"/>
                    </a:lnTo>
                    <a:lnTo>
                      <a:pt x="58" y="220"/>
                    </a:lnTo>
                    <a:lnTo>
                      <a:pt x="77" y="222"/>
                    </a:lnTo>
                    <a:lnTo>
                      <a:pt x="93" y="220"/>
                    </a:lnTo>
                    <a:lnTo>
                      <a:pt x="109" y="213"/>
                    </a:lnTo>
                    <a:lnTo>
                      <a:pt x="121" y="201"/>
                    </a:lnTo>
                    <a:lnTo>
                      <a:pt x="125" y="182"/>
                    </a:lnTo>
                    <a:lnTo>
                      <a:pt x="121" y="168"/>
                    </a:lnTo>
                    <a:lnTo>
                      <a:pt x="109" y="157"/>
                    </a:lnTo>
                    <a:lnTo>
                      <a:pt x="95" y="150"/>
                    </a:lnTo>
                    <a:lnTo>
                      <a:pt x="77" y="143"/>
                    </a:lnTo>
                    <a:lnTo>
                      <a:pt x="56" y="136"/>
                    </a:lnTo>
                    <a:lnTo>
                      <a:pt x="37" y="126"/>
                    </a:lnTo>
                    <a:lnTo>
                      <a:pt x="23" y="115"/>
                    </a:lnTo>
                    <a:lnTo>
                      <a:pt x="11" y="96"/>
                    </a:lnTo>
                    <a:lnTo>
                      <a:pt x="7" y="68"/>
                    </a:lnTo>
                    <a:lnTo>
                      <a:pt x="11" y="52"/>
                    </a:lnTo>
                    <a:lnTo>
                      <a:pt x="18" y="33"/>
                    </a:lnTo>
                    <a:lnTo>
                      <a:pt x="35" y="17"/>
                    </a:lnTo>
                    <a:lnTo>
                      <a:pt x="58" y="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6"/>
              <p:cNvSpPr>
                <a:spLocks/>
              </p:cNvSpPr>
              <p:nvPr userDrawn="1"/>
            </p:nvSpPr>
            <p:spPr bwMode="auto">
              <a:xfrm>
                <a:off x="6738938" y="5280026"/>
                <a:ext cx="395288" cy="382588"/>
              </a:xfrm>
              <a:custGeom>
                <a:avLst/>
                <a:gdLst>
                  <a:gd name="T0" fmla="*/ 0 w 249"/>
                  <a:gd name="T1" fmla="*/ 0 h 241"/>
                  <a:gd name="T2" fmla="*/ 49 w 249"/>
                  <a:gd name="T3" fmla="*/ 0 h 241"/>
                  <a:gd name="T4" fmla="*/ 123 w 249"/>
                  <a:gd name="T5" fmla="*/ 182 h 241"/>
                  <a:gd name="T6" fmla="*/ 126 w 249"/>
                  <a:gd name="T7" fmla="*/ 182 h 241"/>
                  <a:gd name="T8" fmla="*/ 200 w 249"/>
                  <a:gd name="T9" fmla="*/ 0 h 241"/>
                  <a:gd name="T10" fmla="*/ 249 w 249"/>
                  <a:gd name="T11" fmla="*/ 0 h 241"/>
                  <a:gd name="T12" fmla="*/ 249 w 249"/>
                  <a:gd name="T13" fmla="*/ 241 h 241"/>
                  <a:gd name="T14" fmla="*/ 216 w 249"/>
                  <a:gd name="T15" fmla="*/ 241 h 241"/>
                  <a:gd name="T16" fmla="*/ 216 w 249"/>
                  <a:gd name="T17" fmla="*/ 42 h 241"/>
                  <a:gd name="T18" fmla="*/ 216 w 249"/>
                  <a:gd name="T19" fmla="*/ 42 h 241"/>
                  <a:gd name="T20" fmla="*/ 135 w 249"/>
                  <a:gd name="T21" fmla="*/ 241 h 241"/>
                  <a:gd name="T22" fmla="*/ 114 w 249"/>
                  <a:gd name="T23" fmla="*/ 241 h 241"/>
                  <a:gd name="T24" fmla="*/ 33 w 249"/>
                  <a:gd name="T25" fmla="*/ 42 h 241"/>
                  <a:gd name="T26" fmla="*/ 33 w 249"/>
                  <a:gd name="T27" fmla="*/ 42 h 241"/>
                  <a:gd name="T28" fmla="*/ 33 w 249"/>
                  <a:gd name="T29" fmla="*/ 241 h 241"/>
                  <a:gd name="T30" fmla="*/ 0 w 249"/>
                  <a:gd name="T31" fmla="*/ 241 h 241"/>
                  <a:gd name="T32" fmla="*/ 0 w 249"/>
                  <a:gd name="T3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9" h="241">
                    <a:moveTo>
                      <a:pt x="0" y="0"/>
                    </a:moveTo>
                    <a:lnTo>
                      <a:pt x="49" y="0"/>
                    </a:lnTo>
                    <a:lnTo>
                      <a:pt x="123" y="182"/>
                    </a:lnTo>
                    <a:lnTo>
                      <a:pt x="126" y="182"/>
                    </a:lnTo>
                    <a:lnTo>
                      <a:pt x="200" y="0"/>
                    </a:lnTo>
                    <a:lnTo>
                      <a:pt x="249" y="0"/>
                    </a:lnTo>
                    <a:lnTo>
                      <a:pt x="249" y="241"/>
                    </a:lnTo>
                    <a:lnTo>
                      <a:pt x="216" y="241"/>
                    </a:lnTo>
                    <a:lnTo>
                      <a:pt x="216" y="42"/>
                    </a:lnTo>
                    <a:lnTo>
                      <a:pt x="216" y="42"/>
                    </a:lnTo>
                    <a:lnTo>
                      <a:pt x="135" y="241"/>
                    </a:lnTo>
                    <a:lnTo>
                      <a:pt x="114" y="241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7"/>
              <p:cNvSpPr>
                <a:spLocks noEditPoints="1"/>
              </p:cNvSpPr>
              <p:nvPr userDrawn="1"/>
            </p:nvSpPr>
            <p:spPr bwMode="auto">
              <a:xfrm>
                <a:off x="7170738" y="5280026"/>
                <a:ext cx="377825" cy="382588"/>
              </a:xfrm>
              <a:custGeom>
                <a:avLst/>
                <a:gdLst>
                  <a:gd name="T0" fmla="*/ 119 w 238"/>
                  <a:gd name="T1" fmla="*/ 42 h 241"/>
                  <a:gd name="T2" fmla="*/ 72 w 238"/>
                  <a:gd name="T3" fmla="*/ 152 h 241"/>
                  <a:gd name="T4" fmla="*/ 163 w 238"/>
                  <a:gd name="T5" fmla="*/ 152 h 241"/>
                  <a:gd name="T6" fmla="*/ 119 w 238"/>
                  <a:gd name="T7" fmla="*/ 42 h 241"/>
                  <a:gd name="T8" fmla="*/ 119 w 238"/>
                  <a:gd name="T9" fmla="*/ 42 h 241"/>
                  <a:gd name="T10" fmla="*/ 105 w 238"/>
                  <a:gd name="T11" fmla="*/ 0 h 241"/>
                  <a:gd name="T12" fmla="*/ 135 w 238"/>
                  <a:gd name="T13" fmla="*/ 0 h 241"/>
                  <a:gd name="T14" fmla="*/ 238 w 238"/>
                  <a:gd name="T15" fmla="*/ 241 h 241"/>
                  <a:gd name="T16" fmla="*/ 200 w 238"/>
                  <a:gd name="T17" fmla="*/ 241 h 241"/>
                  <a:gd name="T18" fmla="*/ 175 w 238"/>
                  <a:gd name="T19" fmla="*/ 180 h 241"/>
                  <a:gd name="T20" fmla="*/ 61 w 238"/>
                  <a:gd name="T21" fmla="*/ 180 h 241"/>
                  <a:gd name="T22" fmla="*/ 37 w 238"/>
                  <a:gd name="T23" fmla="*/ 241 h 241"/>
                  <a:gd name="T24" fmla="*/ 0 w 238"/>
                  <a:gd name="T25" fmla="*/ 241 h 241"/>
                  <a:gd name="T26" fmla="*/ 105 w 238"/>
                  <a:gd name="T2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8" h="241">
                    <a:moveTo>
                      <a:pt x="119" y="42"/>
                    </a:moveTo>
                    <a:lnTo>
                      <a:pt x="72" y="152"/>
                    </a:lnTo>
                    <a:lnTo>
                      <a:pt x="163" y="152"/>
                    </a:lnTo>
                    <a:lnTo>
                      <a:pt x="119" y="42"/>
                    </a:lnTo>
                    <a:lnTo>
                      <a:pt x="119" y="42"/>
                    </a:lnTo>
                    <a:close/>
                    <a:moveTo>
                      <a:pt x="105" y="0"/>
                    </a:moveTo>
                    <a:lnTo>
                      <a:pt x="135" y="0"/>
                    </a:lnTo>
                    <a:lnTo>
                      <a:pt x="238" y="241"/>
                    </a:lnTo>
                    <a:lnTo>
                      <a:pt x="200" y="241"/>
                    </a:lnTo>
                    <a:lnTo>
                      <a:pt x="175" y="180"/>
                    </a:lnTo>
                    <a:lnTo>
                      <a:pt x="61" y="180"/>
                    </a:lnTo>
                    <a:lnTo>
                      <a:pt x="37" y="241"/>
                    </a:lnTo>
                    <a:lnTo>
                      <a:pt x="0" y="24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8"/>
              <p:cNvSpPr>
                <a:spLocks noEditPoints="1"/>
              </p:cNvSpPr>
              <p:nvPr userDrawn="1"/>
            </p:nvSpPr>
            <p:spPr bwMode="auto">
              <a:xfrm>
                <a:off x="7588250" y="5280026"/>
                <a:ext cx="269875" cy="382588"/>
              </a:xfrm>
              <a:custGeom>
                <a:avLst/>
                <a:gdLst>
                  <a:gd name="T0" fmla="*/ 33 w 170"/>
                  <a:gd name="T1" fmla="*/ 28 h 241"/>
                  <a:gd name="T2" fmla="*/ 33 w 170"/>
                  <a:gd name="T3" fmla="*/ 105 h 241"/>
                  <a:gd name="T4" fmla="*/ 75 w 170"/>
                  <a:gd name="T5" fmla="*/ 105 h 241"/>
                  <a:gd name="T6" fmla="*/ 91 w 170"/>
                  <a:gd name="T7" fmla="*/ 105 h 241"/>
                  <a:gd name="T8" fmla="*/ 105 w 170"/>
                  <a:gd name="T9" fmla="*/ 101 h 241"/>
                  <a:gd name="T10" fmla="*/ 117 w 170"/>
                  <a:gd name="T11" fmla="*/ 96 h 241"/>
                  <a:gd name="T12" fmla="*/ 124 w 170"/>
                  <a:gd name="T13" fmla="*/ 84 h 241"/>
                  <a:gd name="T14" fmla="*/ 126 w 170"/>
                  <a:gd name="T15" fmla="*/ 68 h 241"/>
                  <a:gd name="T16" fmla="*/ 124 w 170"/>
                  <a:gd name="T17" fmla="*/ 52 h 241"/>
                  <a:gd name="T18" fmla="*/ 117 w 170"/>
                  <a:gd name="T19" fmla="*/ 40 h 241"/>
                  <a:gd name="T20" fmla="*/ 105 w 170"/>
                  <a:gd name="T21" fmla="*/ 33 h 241"/>
                  <a:gd name="T22" fmla="*/ 91 w 170"/>
                  <a:gd name="T23" fmla="*/ 31 h 241"/>
                  <a:gd name="T24" fmla="*/ 75 w 170"/>
                  <a:gd name="T25" fmla="*/ 28 h 241"/>
                  <a:gd name="T26" fmla="*/ 33 w 170"/>
                  <a:gd name="T27" fmla="*/ 28 h 241"/>
                  <a:gd name="T28" fmla="*/ 0 w 170"/>
                  <a:gd name="T29" fmla="*/ 0 h 241"/>
                  <a:gd name="T30" fmla="*/ 84 w 170"/>
                  <a:gd name="T31" fmla="*/ 0 h 241"/>
                  <a:gd name="T32" fmla="*/ 112 w 170"/>
                  <a:gd name="T33" fmla="*/ 3 h 241"/>
                  <a:gd name="T34" fmla="*/ 131 w 170"/>
                  <a:gd name="T35" fmla="*/ 12 h 241"/>
                  <a:gd name="T36" fmla="*/ 145 w 170"/>
                  <a:gd name="T37" fmla="*/ 24 h 241"/>
                  <a:gd name="T38" fmla="*/ 154 w 170"/>
                  <a:gd name="T39" fmla="*/ 38 h 241"/>
                  <a:gd name="T40" fmla="*/ 158 w 170"/>
                  <a:gd name="T41" fmla="*/ 52 h 241"/>
                  <a:gd name="T42" fmla="*/ 161 w 170"/>
                  <a:gd name="T43" fmla="*/ 68 h 241"/>
                  <a:gd name="T44" fmla="*/ 156 w 170"/>
                  <a:gd name="T45" fmla="*/ 89 h 241"/>
                  <a:gd name="T46" fmla="*/ 145 w 170"/>
                  <a:gd name="T47" fmla="*/ 110 h 241"/>
                  <a:gd name="T48" fmla="*/ 126 w 170"/>
                  <a:gd name="T49" fmla="*/ 124 h 241"/>
                  <a:gd name="T50" fmla="*/ 103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8 w 170"/>
                  <a:gd name="T57" fmla="*/ 133 h 241"/>
                  <a:gd name="T58" fmla="*/ 33 w 170"/>
                  <a:gd name="T59" fmla="*/ 133 h 241"/>
                  <a:gd name="T60" fmla="*/ 33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3" y="28"/>
                    </a:moveTo>
                    <a:lnTo>
                      <a:pt x="33" y="105"/>
                    </a:lnTo>
                    <a:lnTo>
                      <a:pt x="75" y="105"/>
                    </a:lnTo>
                    <a:lnTo>
                      <a:pt x="91" y="105"/>
                    </a:lnTo>
                    <a:lnTo>
                      <a:pt x="105" y="101"/>
                    </a:lnTo>
                    <a:lnTo>
                      <a:pt x="117" y="96"/>
                    </a:lnTo>
                    <a:lnTo>
                      <a:pt x="124" y="84"/>
                    </a:lnTo>
                    <a:lnTo>
                      <a:pt x="126" y="68"/>
                    </a:lnTo>
                    <a:lnTo>
                      <a:pt x="124" y="52"/>
                    </a:lnTo>
                    <a:lnTo>
                      <a:pt x="117" y="40"/>
                    </a:lnTo>
                    <a:lnTo>
                      <a:pt x="105" y="33"/>
                    </a:lnTo>
                    <a:lnTo>
                      <a:pt x="91" y="31"/>
                    </a:lnTo>
                    <a:lnTo>
                      <a:pt x="75" y="28"/>
                    </a:lnTo>
                    <a:lnTo>
                      <a:pt x="33" y="28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12" y="3"/>
                    </a:lnTo>
                    <a:lnTo>
                      <a:pt x="131" y="12"/>
                    </a:lnTo>
                    <a:lnTo>
                      <a:pt x="145" y="24"/>
                    </a:lnTo>
                    <a:lnTo>
                      <a:pt x="154" y="38"/>
                    </a:lnTo>
                    <a:lnTo>
                      <a:pt x="158" y="52"/>
                    </a:lnTo>
                    <a:lnTo>
                      <a:pt x="161" y="68"/>
                    </a:lnTo>
                    <a:lnTo>
                      <a:pt x="156" y="89"/>
                    </a:lnTo>
                    <a:lnTo>
                      <a:pt x="145" y="110"/>
                    </a:lnTo>
                    <a:lnTo>
                      <a:pt x="126" y="124"/>
                    </a:lnTo>
                    <a:lnTo>
                      <a:pt x="103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8" y="133"/>
                    </a:lnTo>
                    <a:lnTo>
                      <a:pt x="33" y="133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9"/>
              <p:cNvSpPr>
                <a:spLocks/>
              </p:cNvSpPr>
              <p:nvPr userDrawn="1"/>
            </p:nvSpPr>
            <p:spPr bwMode="auto">
              <a:xfrm>
                <a:off x="7866063" y="5280026"/>
                <a:ext cx="295275" cy="382588"/>
              </a:xfrm>
              <a:custGeom>
                <a:avLst/>
                <a:gdLst>
                  <a:gd name="T0" fmla="*/ 0 w 186"/>
                  <a:gd name="T1" fmla="*/ 0 h 241"/>
                  <a:gd name="T2" fmla="*/ 186 w 186"/>
                  <a:gd name="T3" fmla="*/ 0 h 241"/>
                  <a:gd name="T4" fmla="*/ 186 w 186"/>
                  <a:gd name="T5" fmla="*/ 31 h 241"/>
                  <a:gd name="T6" fmla="*/ 109 w 186"/>
                  <a:gd name="T7" fmla="*/ 31 h 241"/>
                  <a:gd name="T8" fmla="*/ 109 w 186"/>
                  <a:gd name="T9" fmla="*/ 241 h 241"/>
                  <a:gd name="T10" fmla="*/ 77 w 186"/>
                  <a:gd name="T11" fmla="*/ 241 h 241"/>
                  <a:gd name="T12" fmla="*/ 77 w 186"/>
                  <a:gd name="T13" fmla="*/ 31 h 241"/>
                  <a:gd name="T14" fmla="*/ 0 w 186"/>
                  <a:gd name="T15" fmla="*/ 31 h 241"/>
                  <a:gd name="T16" fmla="*/ 0 w 186"/>
                  <a:gd name="T1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241">
                    <a:moveTo>
                      <a:pt x="0" y="0"/>
                    </a:moveTo>
                    <a:lnTo>
                      <a:pt x="186" y="0"/>
                    </a:lnTo>
                    <a:lnTo>
                      <a:pt x="186" y="31"/>
                    </a:lnTo>
                    <a:lnTo>
                      <a:pt x="109" y="31"/>
                    </a:lnTo>
                    <a:lnTo>
                      <a:pt x="109" y="241"/>
                    </a:lnTo>
                    <a:lnTo>
                      <a:pt x="77" y="241"/>
                    </a:lnTo>
                    <a:lnTo>
                      <a:pt x="77" y="31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40"/>
              <p:cNvSpPr>
                <a:spLocks/>
              </p:cNvSpPr>
              <p:nvPr userDrawn="1"/>
            </p:nvSpPr>
            <p:spPr bwMode="auto">
              <a:xfrm>
                <a:off x="8205788" y="5280026"/>
                <a:ext cx="254000" cy="382588"/>
              </a:xfrm>
              <a:custGeom>
                <a:avLst/>
                <a:gdLst>
                  <a:gd name="T0" fmla="*/ 0 w 160"/>
                  <a:gd name="T1" fmla="*/ 0 h 241"/>
                  <a:gd name="T2" fmla="*/ 156 w 160"/>
                  <a:gd name="T3" fmla="*/ 0 h 241"/>
                  <a:gd name="T4" fmla="*/ 156 w 160"/>
                  <a:gd name="T5" fmla="*/ 31 h 241"/>
                  <a:gd name="T6" fmla="*/ 32 w 160"/>
                  <a:gd name="T7" fmla="*/ 31 h 241"/>
                  <a:gd name="T8" fmla="*/ 32 w 160"/>
                  <a:gd name="T9" fmla="*/ 103 h 241"/>
                  <a:gd name="T10" fmla="*/ 146 w 160"/>
                  <a:gd name="T11" fmla="*/ 103 h 241"/>
                  <a:gd name="T12" fmla="*/ 146 w 160"/>
                  <a:gd name="T13" fmla="*/ 133 h 241"/>
                  <a:gd name="T14" fmla="*/ 32 w 160"/>
                  <a:gd name="T15" fmla="*/ 133 h 241"/>
                  <a:gd name="T16" fmla="*/ 32 w 160"/>
                  <a:gd name="T17" fmla="*/ 210 h 241"/>
                  <a:gd name="T18" fmla="*/ 160 w 160"/>
                  <a:gd name="T19" fmla="*/ 210 h 241"/>
                  <a:gd name="T20" fmla="*/ 160 w 160"/>
                  <a:gd name="T21" fmla="*/ 241 h 241"/>
                  <a:gd name="T22" fmla="*/ 0 w 160"/>
                  <a:gd name="T23" fmla="*/ 241 h 241"/>
                  <a:gd name="T24" fmla="*/ 0 w 160"/>
                  <a:gd name="T2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0" h="241">
                    <a:moveTo>
                      <a:pt x="0" y="0"/>
                    </a:moveTo>
                    <a:lnTo>
                      <a:pt x="156" y="0"/>
                    </a:lnTo>
                    <a:lnTo>
                      <a:pt x="156" y="31"/>
                    </a:lnTo>
                    <a:lnTo>
                      <a:pt x="32" y="31"/>
                    </a:lnTo>
                    <a:lnTo>
                      <a:pt x="32" y="103"/>
                    </a:lnTo>
                    <a:lnTo>
                      <a:pt x="146" y="103"/>
                    </a:lnTo>
                    <a:lnTo>
                      <a:pt x="146" y="133"/>
                    </a:lnTo>
                    <a:lnTo>
                      <a:pt x="32" y="133"/>
                    </a:lnTo>
                    <a:lnTo>
                      <a:pt x="32" y="210"/>
                    </a:lnTo>
                    <a:lnTo>
                      <a:pt x="160" y="210"/>
                    </a:lnTo>
                    <a:lnTo>
                      <a:pt x="160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41"/>
              <p:cNvSpPr>
                <a:spLocks noEditPoints="1"/>
              </p:cNvSpPr>
              <p:nvPr userDrawn="1"/>
            </p:nvSpPr>
            <p:spPr bwMode="auto">
              <a:xfrm>
                <a:off x="8526463" y="5280026"/>
                <a:ext cx="269875" cy="382588"/>
              </a:xfrm>
              <a:custGeom>
                <a:avLst/>
                <a:gdLst>
                  <a:gd name="T0" fmla="*/ 33 w 170"/>
                  <a:gd name="T1" fmla="*/ 28 h 241"/>
                  <a:gd name="T2" fmla="*/ 33 w 170"/>
                  <a:gd name="T3" fmla="*/ 105 h 241"/>
                  <a:gd name="T4" fmla="*/ 75 w 170"/>
                  <a:gd name="T5" fmla="*/ 105 h 241"/>
                  <a:gd name="T6" fmla="*/ 89 w 170"/>
                  <a:gd name="T7" fmla="*/ 105 h 241"/>
                  <a:gd name="T8" fmla="*/ 103 w 170"/>
                  <a:gd name="T9" fmla="*/ 101 h 241"/>
                  <a:gd name="T10" fmla="*/ 114 w 170"/>
                  <a:gd name="T11" fmla="*/ 96 h 241"/>
                  <a:gd name="T12" fmla="*/ 124 w 170"/>
                  <a:gd name="T13" fmla="*/ 84 h 241"/>
                  <a:gd name="T14" fmla="*/ 126 w 170"/>
                  <a:gd name="T15" fmla="*/ 68 h 241"/>
                  <a:gd name="T16" fmla="*/ 124 w 170"/>
                  <a:gd name="T17" fmla="*/ 52 h 241"/>
                  <a:gd name="T18" fmla="*/ 114 w 170"/>
                  <a:gd name="T19" fmla="*/ 40 h 241"/>
                  <a:gd name="T20" fmla="*/ 103 w 170"/>
                  <a:gd name="T21" fmla="*/ 33 h 241"/>
                  <a:gd name="T22" fmla="*/ 89 w 170"/>
                  <a:gd name="T23" fmla="*/ 31 h 241"/>
                  <a:gd name="T24" fmla="*/ 75 w 170"/>
                  <a:gd name="T25" fmla="*/ 28 h 241"/>
                  <a:gd name="T26" fmla="*/ 33 w 170"/>
                  <a:gd name="T27" fmla="*/ 28 h 241"/>
                  <a:gd name="T28" fmla="*/ 0 w 170"/>
                  <a:gd name="T29" fmla="*/ 0 h 241"/>
                  <a:gd name="T30" fmla="*/ 84 w 170"/>
                  <a:gd name="T31" fmla="*/ 0 h 241"/>
                  <a:gd name="T32" fmla="*/ 110 w 170"/>
                  <a:gd name="T33" fmla="*/ 3 h 241"/>
                  <a:gd name="T34" fmla="*/ 131 w 170"/>
                  <a:gd name="T35" fmla="*/ 12 h 241"/>
                  <a:gd name="T36" fmla="*/ 145 w 170"/>
                  <a:gd name="T37" fmla="*/ 24 h 241"/>
                  <a:gd name="T38" fmla="*/ 154 w 170"/>
                  <a:gd name="T39" fmla="*/ 38 h 241"/>
                  <a:gd name="T40" fmla="*/ 159 w 170"/>
                  <a:gd name="T41" fmla="*/ 52 h 241"/>
                  <a:gd name="T42" fmla="*/ 161 w 170"/>
                  <a:gd name="T43" fmla="*/ 68 h 241"/>
                  <a:gd name="T44" fmla="*/ 156 w 170"/>
                  <a:gd name="T45" fmla="*/ 89 h 241"/>
                  <a:gd name="T46" fmla="*/ 145 w 170"/>
                  <a:gd name="T47" fmla="*/ 110 h 241"/>
                  <a:gd name="T48" fmla="*/ 126 w 170"/>
                  <a:gd name="T49" fmla="*/ 124 h 241"/>
                  <a:gd name="T50" fmla="*/ 100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8 w 170"/>
                  <a:gd name="T57" fmla="*/ 133 h 241"/>
                  <a:gd name="T58" fmla="*/ 33 w 170"/>
                  <a:gd name="T59" fmla="*/ 133 h 241"/>
                  <a:gd name="T60" fmla="*/ 33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3" y="28"/>
                    </a:moveTo>
                    <a:lnTo>
                      <a:pt x="33" y="105"/>
                    </a:lnTo>
                    <a:lnTo>
                      <a:pt x="75" y="105"/>
                    </a:lnTo>
                    <a:lnTo>
                      <a:pt x="89" y="105"/>
                    </a:lnTo>
                    <a:lnTo>
                      <a:pt x="103" y="101"/>
                    </a:lnTo>
                    <a:lnTo>
                      <a:pt x="114" y="96"/>
                    </a:lnTo>
                    <a:lnTo>
                      <a:pt x="124" y="84"/>
                    </a:lnTo>
                    <a:lnTo>
                      <a:pt x="126" y="68"/>
                    </a:lnTo>
                    <a:lnTo>
                      <a:pt x="124" y="52"/>
                    </a:lnTo>
                    <a:lnTo>
                      <a:pt x="114" y="40"/>
                    </a:lnTo>
                    <a:lnTo>
                      <a:pt x="103" y="33"/>
                    </a:lnTo>
                    <a:lnTo>
                      <a:pt x="89" y="31"/>
                    </a:lnTo>
                    <a:lnTo>
                      <a:pt x="75" y="28"/>
                    </a:lnTo>
                    <a:lnTo>
                      <a:pt x="33" y="28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10" y="3"/>
                    </a:lnTo>
                    <a:lnTo>
                      <a:pt x="131" y="12"/>
                    </a:lnTo>
                    <a:lnTo>
                      <a:pt x="145" y="24"/>
                    </a:lnTo>
                    <a:lnTo>
                      <a:pt x="154" y="38"/>
                    </a:lnTo>
                    <a:lnTo>
                      <a:pt x="159" y="52"/>
                    </a:lnTo>
                    <a:lnTo>
                      <a:pt x="161" y="68"/>
                    </a:lnTo>
                    <a:lnTo>
                      <a:pt x="156" y="89"/>
                    </a:lnTo>
                    <a:lnTo>
                      <a:pt x="145" y="110"/>
                    </a:lnTo>
                    <a:lnTo>
                      <a:pt x="126" y="124"/>
                    </a:lnTo>
                    <a:lnTo>
                      <a:pt x="100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8" y="133"/>
                    </a:lnTo>
                    <a:lnTo>
                      <a:pt x="33" y="133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2"/>
              <p:cNvSpPr>
                <a:spLocks/>
              </p:cNvSpPr>
              <p:nvPr userDrawn="1"/>
            </p:nvSpPr>
            <p:spPr bwMode="auto">
              <a:xfrm>
                <a:off x="8937625" y="5280026"/>
                <a:ext cx="512763" cy="382588"/>
              </a:xfrm>
              <a:custGeom>
                <a:avLst/>
                <a:gdLst>
                  <a:gd name="T0" fmla="*/ 0 w 323"/>
                  <a:gd name="T1" fmla="*/ 0 h 241"/>
                  <a:gd name="T2" fmla="*/ 35 w 323"/>
                  <a:gd name="T3" fmla="*/ 0 h 241"/>
                  <a:gd name="T4" fmla="*/ 86 w 323"/>
                  <a:gd name="T5" fmla="*/ 192 h 241"/>
                  <a:gd name="T6" fmla="*/ 86 w 323"/>
                  <a:gd name="T7" fmla="*/ 192 h 241"/>
                  <a:gd name="T8" fmla="*/ 144 w 323"/>
                  <a:gd name="T9" fmla="*/ 0 h 241"/>
                  <a:gd name="T10" fmla="*/ 181 w 323"/>
                  <a:gd name="T11" fmla="*/ 0 h 241"/>
                  <a:gd name="T12" fmla="*/ 237 w 323"/>
                  <a:gd name="T13" fmla="*/ 192 h 241"/>
                  <a:gd name="T14" fmla="*/ 237 w 323"/>
                  <a:gd name="T15" fmla="*/ 192 h 241"/>
                  <a:gd name="T16" fmla="*/ 291 w 323"/>
                  <a:gd name="T17" fmla="*/ 0 h 241"/>
                  <a:gd name="T18" fmla="*/ 323 w 323"/>
                  <a:gd name="T19" fmla="*/ 0 h 241"/>
                  <a:gd name="T20" fmla="*/ 253 w 323"/>
                  <a:gd name="T21" fmla="*/ 241 h 241"/>
                  <a:gd name="T22" fmla="*/ 221 w 323"/>
                  <a:gd name="T23" fmla="*/ 241 h 241"/>
                  <a:gd name="T24" fmla="*/ 163 w 323"/>
                  <a:gd name="T25" fmla="*/ 45 h 241"/>
                  <a:gd name="T26" fmla="*/ 160 w 323"/>
                  <a:gd name="T27" fmla="*/ 45 h 241"/>
                  <a:gd name="T28" fmla="*/ 104 w 323"/>
                  <a:gd name="T29" fmla="*/ 241 h 241"/>
                  <a:gd name="T30" fmla="*/ 69 w 323"/>
                  <a:gd name="T31" fmla="*/ 241 h 241"/>
                  <a:gd name="T32" fmla="*/ 0 w 323"/>
                  <a:gd name="T3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3" h="241">
                    <a:moveTo>
                      <a:pt x="0" y="0"/>
                    </a:moveTo>
                    <a:lnTo>
                      <a:pt x="35" y="0"/>
                    </a:lnTo>
                    <a:lnTo>
                      <a:pt x="86" y="192"/>
                    </a:lnTo>
                    <a:lnTo>
                      <a:pt x="86" y="192"/>
                    </a:lnTo>
                    <a:lnTo>
                      <a:pt x="144" y="0"/>
                    </a:lnTo>
                    <a:lnTo>
                      <a:pt x="181" y="0"/>
                    </a:lnTo>
                    <a:lnTo>
                      <a:pt x="237" y="192"/>
                    </a:lnTo>
                    <a:lnTo>
                      <a:pt x="237" y="192"/>
                    </a:lnTo>
                    <a:lnTo>
                      <a:pt x="291" y="0"/>
                    </a:lnTo>
                    <a:lnTo>
                      <a:pt x="323" y="0"/>
                    </a:lnTo>
                    <a:lnTo>
                      <a:pt x="253" y="241"/>
                    </a:lnTo>
                    <a:lnTo>
                      <a:pt x="221" y="241"/>
                    </a:lnTo>
                    <a:lnTo>
                      <a:pt x="163" y="45"/>
                    </a:lnTo>
                    <a:lnTo>
                      <a:pt x="160" y="45"/>
                    </a:lnTo>
                    <a:lnTo>
                      <a:pt x="104" y="241"/>
                    </a:lnTo>
                    <a:lnTo>
                      <a:pt x="69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3"/>
              <p:cNvSpPr>
                <a:spLocks noEditPoints="1"/>
              </p:cNvSpPr>
              <p:nvPr userDrawn="1"/>
            </p:nvSpPr>
            <p:spPr bwMode="auto">
              <a:xfrm>
                <a:off x="9469438" y="5268913"/>
                <a:ext cx="395288" cy="400050"/>
              </a:xfrm>
              <a:custGeom>
                <a:avLst/>
                <a:gdLst>
                  <a:gd name="T0" fmla="*/ 123 w 249"/>
                  <a:gd name="T1" fmla="*/ 33 h 252"/>
                  <a:gd name="T2" fmla="*/ 93 w 249"/>
                  <a:gd name="T3" fmla="*/ 38 h 252"/>
                  <a:gd name="T4" fmla="*/ 70 w 249"/>
                  <a:gd name="T5" fmla="*/ 49 h 252"/>
                  <a:gd name="T6" fmla="*/ 51 w 249"/>
                  <a:gd name="T7" fmla="*/ 70 h 252"/>
                  <a:gd name="T8" fmla="*/ 37 w 249"/>
                  <a:gd name="T9" fmla="*/ 98 h 252"/>
                  <a:gd name="T10" fmla="*/ 35 w 249"/>
                  <a:gd name="T11" fmla="*/ 126 h 252"/>
                  <a:gd name="T12" fmla="*/ 37 w 249"/>
                  <a:gd name="T13" fmla="*/ 157 h 252"/>
                  <a:gd name="T14" fmla="*/ 51 w 249"/>
                  <a:gd name="T15" fmla="*/ 182 h 252"/>
                  <a:gd name="T16" fmla="*/ 70 w 249"/>
                  <a:gd name="T17" fmla="*/ 203 h 252"/>
                  <a:gd name="T18" fmla="*/ 93 w 249"/>
                  <a:gd name="T19" fmla="*/ 217 h 252"/>
                  <a:gd name="T20" fmla="*/ 123 w 249"/>
                  <a:gd name="T21" fmla="*/ 222 h 252"/>
                  <a:gd name="T22" fmla="*/ 153 w 249"/>
                  <a:gd name="T23" fmla="*/ 217 h 252"/>
                  <a:gd name="T24" fmla="*/ 179 w 249"/>
                  <a:gd name="T25" fmla="*/ 203 h 252"/>
                  <a:gd name="T26" fmla="*/ 198 w 249"/>
                  <a:gd name="T27" fmla="*/ 182 h 252"/>
                  <a:gd name="T28" fmla="*/ 209 w 249"/>
                  <a:gd name="T29" fmla="*/ 157 h 252"/>
                  <a:gd name="T30" fmla="*/ 214 w 249"/>
                  <a:gd name="T31" fmla="*/ 126 h 252"/>
                  <a:gd name="T32" fmla="*/ 209 w 249"/>
                  <a:gd name="T33" fmla="*/ 98 h 252"/>
                  <a:gd name="T34" fmla="*/ 198 w 249"/>
                  <a:gd name="T35" fmla="*/ 70 h 252"/>
                  <a:gd name="T36" fmla="*/ 179 w 249"/>
                  <a:gd name="T37" fmla="*/ 49 h 252"/>
                  <a:gd name="T38" fmla="*/ 153 w 249"/>
                  <a:gd name="T39" fmla="*/ 38 h 252"/>
                  <a:gd name="T40" fmla="*/ 123 w 249"/>
                  <a:gd name="T41" fmla="*/ 33 h 252"/>
                  <a:gd name="T42" fmla="*/ 123 w 249"/>
                  <a:gd name="T43" fmla="*/ 0 h 252"/>
                  <a:gd name="T44" fmla="*/ 165 w 249"/>
                  <a:gd name="T45" fmla="*/ 7 h 252"/>
                  <a:gd name="T46" fmla="*/ 200 w 249"/>
                  <a:gd name="T47" fmla="*/ 26 h 252"/>
                  <a:gd name="T48" fmla="*/ 226 w 249"/>
                  <a:gd name="T49" fmla="*/ 52 h 252"/>
                  <a:gd name="T50" fmla="*/ 242 w 249"/>
                  <a:gd name="T51" fmla="*/ 87 h 252"/>
                  <a:gd name="T52" fmla="*/ 249 w 249"/>
                  <a:gd name="T53" fmla="*/ 126 h 252"/>
                  <a:gd name="T54" fmla="*/ 242 w 249"/>
                  <a:gd name="T55" fmla="*/ 168 h 252"/>
                  <a:gd name="T56" fmla="*/ 226 w 249"/>
                  <a:gd name="T57" fmla="*/ 203 h 252"/>
                  <a:gd name="T58" fmla="*/ 200 w 249"/>
                  <a:gd name="T59" fmla="*/ 229 h 252"/>
                  <a:gd name="T60" fmla="*/ 165 w 249"/>
                  <a:gd name="T61" fmla="*/ 248 h 252"/>
                  <a:gd name="T62" fmla="*/ 123 w 249"/>
                  <a:gd name="T63" fmla="*/ 252 h 252"/>
                  <a:gd name="T64" fmla="*/ 84 w 249"/>
                  <a:gd name="T65" fmla="*/ 248 h 252"/>
                  <a:gd name="T66" fmla="*/ 49 w 249"/>
                  <a:gd name="T67" fmla="*/ 229 h 252"/>
                  <a:gd name="T68" fmla="*/ 23 w 249"/>
                  <a:gd name="T69" fmla="*/ 203 h 252"/>
                  <a:gd name="T70" fmla="*/ 4 w 249"/>
                  <a:gd name="T71" fmla="*/ 168 h 252"/>
                  <a:gd name="T72" fmla="*/ 0 w 249"/>
                  <a:gd name="T73" fmla="*/ 126 h 252"/>
                  <a:gd name="T74" fmla="*/ 4 w 249"/>
                  <a:gd name="T75" fmla="*/ 87 h 252"/>
                  <a:gd name="T76" fmla="*/ 23 w 249"/>
                  <a:gd name="T77" fmla="*/ 52 h 252"/>
                  <a:gd name="T78" fmla="*/ 49 w 249"/>
                  <a:gd name="T79" fmla="*/ 26 h 252"/>
                  <a:gd name="T80" fmla="*/ 84 w 249"/>
                  <a:gd name="T81" fmla="*/ 7 h 252"/>
                  <a:gd name="T82" fmla="*/ 123 w 249"/>
                  <a:gd name="T8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2">
                    <a:moveTo>
                      <a:pt x="123" y="33"/>
                    </a:moveTo>
                    <a:lnTo>
                      <a:pt x="93" y="38"/>
                    </a:lnTo>
                    <a:lnTo>
                      <a:pt x="70" y="49"/>
                    </a:lnTo>
                    <a:lnTo>
                      <a:pt x="51" y="70"/>
                    </a:lnTo>
                    <a:lnTo>
                      <a:pt x="37" y="98"/>
                    </a:lnTo>
                    <a:lnTo>
                      <a:pt x="35" y="126"/>
                    </a:lnTo>
                    <a:lnTo>
                      <a:pt x="37" y="157"/>
                    </a:lnTo>
                    <a:lnTo>
                      <a:pt x="51" y="182"/>
                    </a:lnTo>
                    <a:lnTo>
                      <a:pt x="70" y="203"/>
                    </a:lnTo>
                    <a:lnTo>
                      <a:pt x="93" y="217"/>
                    </a:lnTo>
                    <a:lnTo>
                      <a:pt x="123" y="222"/>
                    </a:lnTo>
                    <a:lnTo>
                      <a:pt x="153" y="217"/>
                    </a:lnTo>
                    <a:lnTo>
                      <a:pt x="179" y="203"/>
                    </a:lnTo>
                    <a:lnTo>
                      <a:pt x="198" y="182"/>
                    </a:lnTo>
                    <a:lnTo>
                      <a:pt x="209" y="157"/>
                    </a:lnTo>
                    <a:lnTo>
                      <a:pt x="214" y="126"/>
                    </a:lnTo>
                    <a:lnTo>
                      <a:pt x="209" y="98"/>
                    </a:lnTo>
                    <a:lnTo>
                      <a:pt x="198" y="70"/>
                    </a:lnTo>
                    <a:lnTo>
                      <a:pt x="179" y="49"/>
                    </a:lnTo>
                    <a:lnTo>
                      <a:pt x="153" y="38"/>
                    </a:lnTo>
                    <a:lnTo>
                      <a:pt x="123" y="33"/>
                    </a:lnTo>
                    <a:close/>
                    <a:moveTo>
                      <a:pt x="123" y="0"/>
                    </a:moveTo>
                    <a:lnTo>
                      <a:pt x="165" y="7"/>
                    </a:lnTo>
                    <a:lnTo>
                      <a:pt x="200" y="26"/>
                    </a:lnTo>
                    <a:lnTo>
                      <a:pt x="226" y="52"/>
                    </a:lnTo>
                    <a:lnTo>
                      <a:pt x="242" y="87"/>
                    </a:lnTo>
                    <a:lnTo>
                      <a:pt x="249" y="126"/>
                    </a:lnTo>
                    <a:lnTo>
                      <a:pt x="242" y="168"/>
                    </a:lnTo>
                    <a:lnTo>
                      <a:pt x="226" y="203"/>
                    </a:lnTo>
                    <a:lnTo>
                      <a:pt x="200" y="229"/>
                    </a:lnTo>
                    <a:lnTo>
                      <a:pt x="165" y="248"/>
                    </a:lnTo>
                    <a:lnTo>
                      <a:pt x="123" y="252"/>
                    </a:lnTo>
                    <a:lnTo>
                      <a:pt x="84" y="248"/>
                    </a:lnTo>
                    <a:lnTo>
                      <a:pt x="49" y="229"/>
                    </a:lnTo>
                    <a:lnTo>
                      <a:pt x="23" y="203"/>
                    </a:lnTo>
                    <a:lnTo>
                      <a:pt x="4" y="168"/>
                    </a:lnTo>
                    <a:lnTo>
                      <a:pt x="0" y="126"/>
                    </a:lnTo>
                    <a:lnTo>
                      <a:pt x="4" y="87"/>
                    </a:lnTo>
                    <a:lnTo>
                      <a:pt x="23" y="52"/>
                    </a:lnTo>
                    <a:lnTo>
                      <a:pt x="49" y="26"/>
                    </a:lnTo>
                    <a:lnTo>
                      <a:pt x="84" y="7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4"/>
              <p:cNvSpPr>
                <a:spLocks noEditPoints="1"/>
              </p:cNvSpPr>
              <p:nvPr userDrawn="1"/>
            </p:nvSpPr>
            <p:spPr bwMode="auto">
              <a:xfrm>
                <a:off x="9931400" y="5280026"/>
                <a:ext cx="269875" cy="382588"/>
              </a:xfrm>
              <a:custGeom>
                <a:avLst/>
                <a:gdLst>
                  <a:gd name="T0" fmla="*/ 32 w 170"/>
                  <a:gd name="T1" fmla="*/ 28 h 241"/>
                  <a:gd name="T2" fmla="*/ 32 w 170"/>
                  <a:gd name="T3" fmla="*/ 105 h 241"/>
                  <a:gd name="T4" fmla="*/ 74 w 170"/>
                  <a:gd name="T5" fmla="*/ 105 h 241"/>
                  <a:gd name="T6" fmla="*/ 88 w 170"/>
                  <a:gd name="T7" fmla="*/ 105 h 241"/>
                  <a:gd name="T8" fmla="*/ 102 w 170"/>
                  <a:gd name="T9" fmla="*/ 101 h 241"/>
                  <a:gd name="T10" fmla="*/ 114 w 170"/>
                  <a:gd name="T11" fmla="*/ 96 h 241"/>
                  <a:gd name="T12" fmla="*/ 123 w 170"/>
                  <a:gd name="T13" fmla="*/ 84 h 241"/>
                  <a:gd name="T14" fmla="*/ 125 w 170"/>
                  <a:gd name="T15" fmla="*/ 68 h 241"/>
                  <a:gd name="T16" fmla="*/ 123 w 170"/>
                  <a:gd name="T17" fmla="*/ 52 h 241"/>
                  <a:gd name="T18" fmla="*/ 114 w 170"/>
                  <a:gd name="T19" fmla="*/ 40 h 241"/>
                  <a:gd name="T20" fmla="*/ 102 w 170"/>
                  <a:gd name="T21" fmla="*/ 33 h 241"/>
                  <a:gd name="T22" fmla="*/ 88 w 170"/>
                  <a:gd name="T23" fmla="*/ 31 h 241"/>
                  <a:gd name="T24" fmla="*/ 74 w 170"/>
                  <a:gd name="T25" fmla="*/ 28 h 241"/>
                  <a:gd name="T26" fmla="*/ 32 w 170"/>
                  <a:gd name="T27" fmla="*/ 28 h 241"/>
                  <a:gd name="T28" fmla="*/ 0 w 170"/>
                  <a:gd name="T29" fmla="*/ 0 h 241"/>
                  <a:gd name="T30" fmla="*/ 83 w 170"/>
                  <a:gd name="T31" fmla="*/ 0 h 241"/>
                  <a:gd name="T32" fmla="*/ 109 w 170"/>
                  <a:gd name="T33" fmla="*/ 3 h 241"/>
                  <a:gd name="T34" fmla="*/ 130 w 170"/>
                  <a:gd name="T35" fmla="*/ 12 h 241"/>
                  <a:gd name="T36" fmla="*/ 144 w 170"/>
                  <a:gd name="T37" fmla="*/ 24 h 241"/>
                  <a:gd name="T38" fmla="*/ 153 w 170"/>
                  <a:gd name="T39" fmla="*/ 38 h 241"/>
                  <a:gd name="T40" fmla="*/ 158 w 170"/>
                  <a:gd name="T41" fmla="*/ 52 h 241"/>
                  <a:gd name="T42" fmla="*/ 160 w 170"/>
                  <a:gd name="T43" fmla="*/ 68 h 241"/>
                  <a:gd name="T44" fmla="*/ 156 w 170"/>
                  <a:gd name="T45" fmla="*/ 89 h 241"/>
                  <a:gd name="T46" fmla="*/ 144 w 170"/>
                  <a:gd name="T47" fmla="*/ 110 h 241"/>
                  <a:gd name="T48" fmla="*/ 125 w 170"/>
                  <a:gd name="T49" fmla="*/ 124 h 241"/>
                  <a:gd name="T50" fmla="*/ 100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7 w 170"/>
                  <a:gd name="T57" fmla="*/ 133 h 241"/>
                  <a:gd name="T58" fmla="*/ 32 w 170"/>
                  <a:gd name="T59" fmla="*/ 133 h 241"/>
                  <a:gd name="T60" fmla="*/ 32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88" y="105"/>
                    </a:lnTo>
                    <a:lnTo>
                      <a:pt x="102" y="101"/>
                    </a:lnTo>
                    <a:lnTo>
                      <a:pt x="114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2"/>
                    </a:lnTo>
                    <a:lnTo>
                      <a:pt x="114" y="40"/>
                    </a:lnTo>
                    <a:lnTo>
                      <a:pt x="102" y="33"/>
                    </a:lnTo>
                    <a:lnTo>
                      <a:pt x="88" y="31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09" y="3"/>
                    </a:lnTo>
                    <a:lnTo>
                      <a:pt x="130" y="12"/>
                    </a:lnTo>
                    <a:lnTo>
                      <a:pt x="144" y="24"/>
                    </a:lnTo>
                    <a:lnTo>
                      <a:pt x="153" y="38"/>
                    </a:lnTo>
                    <a:lnTo>
                      <a:pt x="158" y="52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0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7" y="133"/>
                    </a:lnTo>
                    <a:lnTo>
                      <a:pt x="32" y="133"/>
                    </a:lnTo>
                    <a:lnTo>
                      <a:pt x="3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5"/>
              <p:cNvSpPr>
                <a:spLocks/>
              </p:cNvSpPr>
              <p:nvPr userDrawn="1"/>
            </p:nvSpPr>
            <p:spPr bwMode="auto">
              <a:xfrm>
                <a:off x="10248900" y="5280026"/>
                <a:ext cx="225425" cy="382588"/>
              </a:xfrm>
              <a:custGeom>
                <a:avLst/>
                <a:gdLst>
                  <a:gd name="T0" fmla="*/ 0 w 142"/>
                  <a:gd name="T1" fmla="*/ 0 h 241"/>
                  <a:gd name="T2" fmla="*/ 32 w 142"/>
                  <a:gd name="T3" fmla="*/ 0 h 241"/>
                  <a:gd name="T4" fmla="*/ 32 w 142"/>
                  <a:gd name="T5" fmla="*/ 210 h 241"/>
                  <a:gd name="T6" fmla="*/ 142 w 142"/>
                  <a:gd name="T7" fmla="*/ 210 h 241"/>
                  <a:gd name="T8" fmla="*/ 142 w 142"/>
                  <a:gd name="T9" fmla="*/ 241 h 241"/>
                  <a:gd name="T10" fmla="*/ 0 w 142"/>
                  <a:gd name="T11" fmla="*/ 241 h 241"/>
                  <a:gd name="T12" fmla="*/ 0 w 142"/>
                  <a:gd name="T1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241">
                    <a:moveTo>
                      <a:pt x="0" y="0"/>
                    </a:moveTo>
                    <a:lnTo>
                      <a:pt x="32" y="0"/>
                    </a:lnTo>
                    <a:lnTo>
                      <a:pt x="32" y="210"/>
                    </a:lnTo>
                    <a:lnTo>
                      <a:pt x="142" y="210"/>
                    </a:lnTo>
                    <a:lnTo>
                      <a:pt x="14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6"/>
              <p:cNvSpPr>
                <a:spLocks noEditPoints="1"/>
              </p:cNvSpPr>
              <p:nvPr userDrawn="1"/>
            </p:nvSpPr>
            <p:spPr bwMode="auto">
              <a:xfrm>
                <a:off x="10510838" y="5280026"/>
                <a:ext cx="328613" cy="382588"/>
              </a:xfrm>
              <a:custGeom>
                <a:avLst/>
                <a:gdLst>
                  <a:gd name="T0" fmla="*/ 33 w 207"/>
                  <a:gd name="T1" fmla="*/ 31 h 241"/>
                  <a:gd name="T2" fmla="*/ 33 w 207"/>
                  <a:gd name="T3" fmla="*/ 210 h 241"/>
                  <a:gd name="T4" fmla="*/ 72 w 207"/>
                  <a:gd name="T5" fmla="*/ 210 h 241"/>
                  <a:gd name="T6" fmla="*/ 105 w 207"/>
                  <a:gd name="T7" fmla="*/ 206 h 241"/>
                  <a:gd name="T8" fmla="*/ 133 w 207"/>
                  <a:gd name="T9" fmla="*/ 194 h 241"/>
                  <a:gd name="T10" fmla="*/ 154 w 207"/>
                  <a:gd name="T11" fmla="*/ 178 h 241"/>
                  <a:gd name="T12" fmla="*/ 168 w 207"/>
                  <a:gd name="T13" fmla="*/ 152 h 241"/>
                  <a:gd name="T14" fmla="*/ 175 w 207"/>
                  <a:gd name="T15" fmla="*/ 119 h 241"/>
                  <a:gd name="T16" fmla="*/ 172 w 207"/>
                  <a:gd name="T17" fmla="*/ 105 h 241"/>
                  <a:gd name="T18" fmla="*/ 170 w 207"/>
                  <a:gd name="T19" fmla="*/ 89 h 241"/>
                  <a:gd name="T20" fmla="*/ 161 w 207"/>
                  <a:gd name="T21" fmla="*/ 73 h 241"/>
                  <a:gd name="T22" fmla="*/ 149 w 207"/>
                  <a:gd name="T23" fmla="*/ 56 h 241"/>
                  <a:gd name="T24" fmla="*/ 133 w 207"/>
                  <a:gd name="T25" fmla="*/ 42 h 241"/>
                  <a:gd name="T26" fmla="*/ 109 w 207"/>
                  <a:gd name="T27" fmla="*/ 35 h 241"/>
                  <a:gd name="T28" fmla="*/ 82 w 207"/>
                  <a:gd name="T29" fmla="*/ 31 h 241"/>
                  <a:gd name="T30" fmla="*/ 33 w 207"/>
                  <a:gd name="T31" fmla="*/ 31 h 241"/>
                  <a:gd name="T32" fmla="*/ 0 w 207"/>
                  <a:gd name="T33" fmla="*/ 0 h 241"/>
                  <a:gd name="T34" fmla="*/ 84 w 207"/>
                  <a:gd name="T35" fmla="*/ 0 h 241"/>
                  <a:gd name="T36" fmla="*/ 121 w 207"/>
                  <a:gd name="T37" fmla="*/ 5 h 241"/>
                  <a:gd name="T38" fmla="*/ 151 w 207"/>
                  <a:gd name="T39" fmla="*/ 17 h 241"/>
                  <a:gd name="T40" fmla="*/ 175 w 207"/>
                  <a:gd name="T41" fmla="*/ 33 h 241"/>
                  <a:gd name="T42" fmla="*/ 191 w 207"/>
                  <a:gd name="T43" fmla="*/ 54 h 241"/>
                  <a:gd name="T44" fmla="*/ 200 w 207"/>
                  <a:gd name="T45" fmla="*/ 77 h 241"/>
                  <a:gd name="T46" fmla="*/ 207 w 207"/>
                  <a:gd name="T47" fmla="*/ 101 h 241"/>
                  <a:gd name="T48" fmla="*/ 207 w 207"/>
                  <a:gd name="T49" fmla="*/ 119 h 241"/>
                  <a:gd name="T50" fmla="*/ 205 w 207"/>
                  <a:gd name="T51" fmla="*/ 150 h 241"/>
                  <a:gd name="T52" fmla="*/ 193 w 207"/>
                  <a:gd name="T53" fmla="*/ 178 h 241"/>
                  <a:gd name="T54" fmla="*/ 175 w 207"/>
                  <a:gd name="T55" fmla="*/ 203 h 241"/>
                  <a:gd name="T56" fmla="*/ 149 w 207"/>
                  <a:gd name="T57" fmla="*/ 222 h 241"/>
                  <a:gd name="T58" fmla="*/ 116 w 207"/>
                  <a:gd name="T59" fmla="*/ 236 h 241"/>
                  <a:gd name="T60" fmla="*/ 77 w 207"/>
                  <a:gd name="T61" fmla="*/ 241 h 241"/>
                  <a:gd name="T62" fmla="*/ 0 w 207"/>
                  <a:gd name="T63" fmla="*/ 241 h 241"/>
                  <a:gd name="T64" fmla="*/ 0 w 207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7" h="241">
                    <a:moveTo>
                      <a:pt x="33" y="31"/>
                    </a:moveTo>
                    <a:lnTo>
                      <a:pt x="33" y="210"/>
                    </a:lnTo>
                    <a:lnTo>
                      <a:pt x="72" y="210"/>
                    </a:lnTo>
                    <a:lnTo>
                      <a:pt x="105" y="206"/>
                    </a:lnTo>
                    <a:lnTo>
                      <a:pt x="133" y="194"/>
                    </a:lnTo>
                    <a:lnTo>
                      <a:pt x="154" y="178"/>
                    </a:lnTo>
                    <a:lnTo>
                      <a:pt x="168" y="152"/>
                    </a:lnTo>
                    <a:lnTo>
                      <a:pt x="175" y="119"/>
                    </a:lnTo>
                    <a:lnTo>
                      <a:pt x="172" y="105"/>
                    </a:lnTo>
                    <a:lnTo>
                      <a:pt x="170" y="89"/>
                    </a:lnTo>
                    <a:lnTo>
                      <a:pt x="161" y="73"/>
                    </a:lnTo>
                    <a:lnTo>
                      <a:pt x="149" y="56"/>
                    </a:lnTo>
                    <a:lnTo>
                      <a:pt x="133" y="42"/>
                    </a:lnTo>
                    <a:lnTo>
                      <a:pt x="109" y="35"/>
                    </a:lnTo>
                    <a:lnTo>
                      <a:pt x="82" y="31"/>
                    </a:lnTo>
                    <a:lnTo>
                      <a:pt x="33" y="31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21" y="5"/>
                    </a:lnTo>
                    <a:lnTo>
                      <a:pt x="151" y="17"/>
                    </a:lnTo>
                    <a:lnTo>
                      <a:pt x="175" y="33"/>
                    </a:lnTo>
                    <a:lnTo>
                      <a:pt x="191" y="54"/>
                    </a:lnTo>
                    <a:lnTo>
                      <a:pt x="200" y="77"/>
                    </a:lnTo>
                    <a:lnTo>
                      <a:pt x="207" y="101"/>
                    </a:lnTo>
                    <a:lnTo>
                      <a:pt x="207" y="119"/>
                    </a:lnTo>
                    <a:lnTo>
                      <a:pt x="205" y="150"/>
                    </a:lnTo>
                    <a:lnTo>
                      <a:pt x="193" y="178"/>
                    </a:lnTo>
                    <a:lnTo>
                      <a:pt x="175" y="203"/>
                    </a:lnTo>
                    <a:lnTo>
                      <a:pt x="149" y="222"/>
                    </a:lnTo>
                    <a:lnTo>
                      <a:pt x="116" y="236"/>
                    </a:lnTo>
                    <a:lnTo>
                      <a:pt x="77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ransition>
    <p:fade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31371" y="1052032"/>
            <a:ext cx="8607121" cy="1716568"/>
          </a:xfrm>
        </p:spPr>
        <p:txBody>
          <a:bodyPr/>
          <a:lstStyle/>
          <a:p>
            <a:r>
              <a:rPr lang="en-US" dirty="0"/>
              <a:t>Emulating UART with the </a:t>
            </a:r>
            <a:r>
              <a:rPr lang="en-US" dirty="0" err="1"/>
              <a:t>FlexIO</a:t>
            </a:r>
            <a:r>
              <a:rPr lang="en-US" dirty="0"/>
              <a:t> on RT1010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59668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8BF25A5-E03F-4D09-A03B-2326179363AF}"/>
              </a:ext>
            </a:extLst>
          </p:cNvPr>
          <p:cNvCxnSpPr>
            <a:cxnSpLocks/>
          </p:cNvCxnSpPr>
          <p:nvPr/>
        </p:nvCxnSpPr>
        <p:spPr>
          <a:xfrm>
            <a:off x="4235129" y="1926220"/>
            <a:ext cx="1128393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  <a:effectLst>
            <a:outerShdw dist="254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2FDE0BE-D0A1-463A-8B32-C0F7BCBE825B}"/>
              </a:ext>
            </a:extLst>
          </p:cNvPr>
          <p:cNvCxnSpPr/>
          <p:nvPr/>
        </p:nvCxnSpPr>
        <p:spPr>
          <a:xfrm flipV="1">
            <a:off x="5363522" y="1938886"/>
            <a:ext cx="0" cy="152244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  <a:effectLst>
            <a:outerShdw dist="254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F915B63-281F-4949-B3F0-6804116A35CA}"/>
              </a:ext>
            </a:extLst>
          </p:cNvPr>
          <p:cNvSpPr txBox="1"/>
          <p:nvPr/>
        </p:nvSpPr>
        <p:spPr>
          <a:xfrm>
            <a:off x="5372573" y="2496312"/>
            <a:ext cx="5199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TX Pin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D0F341-C82C-411E-9E67-ADB80A6C4D40}"/>
              </a:ext>
            </a:extLst>
          </p:cNvPr>
          <p:cNvSpPr txBox="1"/>
          <p:nvPr/>
        </p:nvSpPr>
        <p:spPr>
          <a:xfrm>
            <a:off x="4156164" y="2361553"/>
            <a:ext cx="6747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Shifter Output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911F1A7-525E-4DED-AFFC-31173018CDFC}"/>
              </a:ext>
            </a:extLst>
          </p:cNvPr>
          <p:cNvCxnSpPr>
            <a:cxnSpLocks/>
          </p:cNvCxnSpPr>
          <p:nvPr/>
        </p:nvCxnSpPr>
        <p:spPr>
          <a:xfrm>
            <a:off x="4235129" y="2665734"/>
            <a:ext cx="1613221" cy="501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  <a:effectLst>
            <a:outerShdw dist="254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7155EE9-00BC-43CA-9B4B-259B275ED279}"/>
              </a:ext>
            </a:extLst>
          </p:cNvPr>
          <p:cNvCxnSpPr>
            <a:cxnSpLocks/>
          </p:cNvCxnSpPr>
          <p:nvPr/>
        </p:nvCxnSpPr>
        <p:spPr>
          <a:xfrm flipH="1" flipV="1">
            <a:off x="4281062" y="3451031"/>
            <a:ext cx="1091511" cy="51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  <a:effectLst>
            <a:outerShdw dist="254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FF4612F-B03E-4ADA-BB39-26DC681AC5C8}"/>
              </a:ext>
            </a:extLst>
          </p:cNvPr>
          <p:cNvSpPr txBox="1"/>
          <p:nvPr/>
        </p:nvSpPr>
        <p:spPr>
          <a:xfrm>
            <a:off x="4319696" y="3066029"/>
            <a:ext cx="803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Shifter Status as Trigger</a:t>
            </a:r>
          </a:p>
        </p:txBody>
      </p:sp>
      <p:sp>
        <p:nvSpPr>
          <p:cNvPr id="13" name="Rounded Rectangle 74">
            <a:extLst>
              <a:ext uri="{FF2B5EF4-FFF2-40B4-BE49-F238E27FC236}">
                <a16:creationId xmlns:a16="http://schemas.microsoft.com/office/drawing/2014/main" id="{5305702D-09E5-4226-91C2-4F9AF0A4E742}"/>
              </a:ext>
            </a:extLst>
          </p:cNvPr>
          <p:cNvSpPr/>
          <p:nvPr/>
        </p:nvSpPr>
        <p:spPr>
          <a:xfrm>
            <a:off x="3797300" y="2496312"/>
            <a:ext cx="349096" cy="349096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stop</a:t>
            </a:r>
          </a:p>
        </p:txBody>
      </p:sp>
      <p:sp>
        <p:nvSpPr>
          <p:cNvPr id="14" name="Rounded Rectangle 160">
            <a:extLst>
              <a:ext uri="{FF2B5EF4-FFF2-40B4-BE49-F238E27FC236}">
                <a16:creationId xmlns:a16="http://schemas.microsoft.com/office/drawing/2014/main" id="{B2B329FC-80EF-45DE-BD99-27745CEC32B8}"/>
              </a:ext>
            </a:extLst>
          </p:cNvPr>
          <p:cNvSpPr/>
          <p:nvPr/>
        </p:nvSpPr>
        <p:spPr>
          <a:xfrm>
            <a:off x="820938" y="2423307"/>
            <a:ext cx="3414191" cy="484854"/>
          </a:xfrm>
          <a:prstGeom prst="roundRect">
            <a:avLst/>
          </a:prstGeom>
          <a:solidFill>
            <a:srgbClr val="A2E6D4"/>
          </a:solidFill>
          <a:ln w="3175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/>
          </a:p>
        </p:txBody>
      </p:sp>
      <p:sp>
        <p:nvSpPr>
          <p:cNvPr id="15" name="Rounded Rectangle 105">
            <a:extLst>
              <a:ext uri="{FF2B5EF4-FFF2-40B4-BE49-F238E27FC236}">
                <a16:creationId xmlns:a16="http://schemas.microsoft.com/office/drawing/2014/main" id="{1810CA77-D1FB-4717-A8DA-541731717296}"/>
              </a:ext>
            </a:extLst>
          </p:cNvPr>
          <p:cNvSpPr/>
          <p:nvPr/>
        </p:nvSpPr>
        <p:spPr>
          <a:xfrm>
            <a:off x="2740159" y="2497053"/>
            <a:ext cx="349096" cy="349096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6" name="Rounded Rectangle 107">
            <a:extLst>
              <a:ext uri="{FF2B5EF4-FFF2-40B4-BE49-F238E27FC236}">
                <a16:creationId xmlns:a16="http://schemas.microsoft.com/office/drawing/2014/main" id="{5A73E7C2-58AA-4A94-A48C-78B86C9F53C7}"/>
              </a:ext>
            </a:extLst>
          </p:cNvPr>
          <p:cNvSpPr/>
          <p:nvPr/>
        </p:nvSpPr>
        <p:spPr>
          <a:xfrm>
            <a:off x="3091940" y="2497053"/>
            <a:ext cx="349096" cy="349096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" name="Rounded Rectangle 109">
            <a:extLst>
              <a:ext uri="{FF2B5EF4-FFF2-40B4-BE49-F238E27FC236}">
                <a16:creationId xmlns:a16="http://schemas.microsoft.com/office/drawing/2014/main" id="{69314B69-DC71-4B25-AEF4-A5A161B73BD9}"/>
              </a:ext>
            </a:extLst>
          </p:cNvPr>
          <p:cNvSpPr/>
          <p:nvPr/>
        </p:nvSpPr>
        <p:spPr>
          <a:xfrm>
            <a:off x="3444436" y="2497053"/>
            <a:ext cx="349096" cy="349096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" name="Rounded Rectangle 111">
            <a:extLst>
              <a:ext uri="{FF2B5EF4-FFF2-40B4-BE49-F238E27FC236}">
                <a16:creationId xmlns:a16="http://schemas.microsoft.com/office/drawing/2014/main" id="{FFC1F498-D6F6-4F99-A06A-3564F886D564}"/>
              </a:ext>
            </a:extLst>
          </p:cNvPr>
          <p:cNvSpPr/>
          <p:nvPr/>
        </p:nvSpPr>
        <p:spPr>
          <a:xfrm>
            <a:off x="3795688" y="2496312"/>
            <a:ext cx="349096" cy="349096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9" name="Rounded Rectangle 96">
            <a:extLst>
              <a:ext uri="{FF2B5EF4-FFF2-40B4-BE49-F238E27FC236}">
                <a16:creationId xmlns:a16="http://schemas.microsoft.com/office/drawing/2014/main" id="{C55EBDCF-AE76-4FAB-927D-E92D787DBB90}"/>
              </a:ext>
            </a:extLst>
          </p:cNvPr>
          <p:cNvSpPr/>
          <p:nvPr/>
        </p:nvSpPr>
        <p:spPr>
          <a:xfrm>
            <a:off x="3593100" y="1824995"/>
            <a:ext cx="414999" cy="212403"/>
          </a:xfrm>
          <a:prstGeom prst="round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Trigger</a:t>
            </a:r>
          </a:p>
        </p:txBody>
      </p:sp>
      <p:sp>
        <p:nvSpPr>
          <p:cNvPr id="20" name="Rounded Rectangle 149">
            <a:extLst>
              <a:ext uri="{FF2B5EF4-FFF2-40B4-BE49-F238E27FC236}">
                <a16:creationId xmlns:a16="http://schemas.microsoft.com/office/drawing/2014/main" id="{3716F4EB-D8EF-4D03-826B-B53099661865}"/>
              </a:ext>
            </a:extLst>
          </p:cNvPr>
          <p:cNvSpPr/>
          <p:nvPr/>
        </p:nvSpPr>
        <p:spPr>
          <a:xfrm>
            <a:off x="820938" y="1679859"/>
            <a:ext cx="3414191" cy="484854"/>
          </a:xfrm>
          <a:prstGeom prst="roundRect">
            <a:avLst/>
          </a:prstGeom>
          <a:solidFill>
            <a:srgbClr val="BDC19B">
              <a:alpha val="84706"/>
            </a:srgbClr>
          </a:solidFill>
          <a:ln w="3175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A3FE881-7AB0-4677-8EAC-BE7667785673}"/>
              </a:ext>
            </a:extLst>
          </p:cNvPr>
          <p:cNvCxnSpPr/>
          <p:nvPr/>
        </p:nvCxnSpPr>
        <p:spPr>
          <a:xfrm>
            <a:off x="2391517" y="1927297"/>
            <a:ext cx="301317" cy="0"/>
          </a:xfrm>
          <a:prstGeom prst="line">
            <a:avLst/>
          </a:prstGeom>
          <a:ln w="19050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159">
            <a:extLst>
              <a:ext uri="{FF2B5EF4-FFF2-40B4-BE49-F238E27FC236}">
                <a16:creationId xmlns:a16="http://schemas.microsoft.com/office/drawing/2014/main" id="{FC34BAF4-782A-4B5A-95CF-EE7C200169AC}"/>
              </a:ext>
            </a:extLst>
          </p:cNvPr>
          <p:cNvSpPr/>
          <p:nvPr/>
        </p:nvSpPr>
        <p:spPr>
          <a:xfrm>
            <a:off x="3351277" y="1600021"/>
            <a:ext cx="883850" cy="126869"/>
          </a:xfrm>
          <a:prstGeom prst="roundRect">
            <a:avLst>
              <a:gd name="adj" fmla="val 50000"/>
            </a:avLst>
          </a:prstGeom>
          <a:solidFill>
            <a:srgbClr val="86864C">
              <a:alpha val="89804"/>
            </a:srgbClr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Buffer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DF92E62-A1F0-4A0E-91DC-F5EC08273C09}"/>
              </a:ext>
            </a:extLst>
          </p:cNvPr>
          <p:cNvSpPr/>
          <p:nvPr/>
        </p:nvSpPr>
        <p:spPr>
          <a:xfrm>
            <a:off x="1752600" y="952500"/>
            <a:ext cx="1546860" cy="464820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Filling buffer using polling/interrupt/DMA mode </a:t>
            </a:r>
          </a:p>
        </p:txBody>
      </p:sp>
      <p:sp>
        <p:nvSpPr>
          <p:cNvPr id="24" name="Rounded Rectangle 239">
            <a:extLst>
              <a:ext uri="{FF2B5EF4-FFF2-40B4-BE49-F238E27FC236}">
                <a16:creationId xmlns:a16="http://schemas.microsoft.com/office/drawing/2014/main" id="{60A287FC-4729-4EF4-A462-53A6BA60B0A8}"/>
              </a:ext>
            </a:extLst>
          </p:cNvPr>
          <p:cNvSpPr/>
          <p:nvPr/>
        </p:nvSpPr>
        <p:spPr>
          <a:xfrm>
            <a:off x="3794100" y="2496312"/>
            <a:ext cx="349096" cy="349096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C9C31234-97EF-4754-AECA-ABA4B662B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43" y="354603"/>
            <a:ext cx="8747266" cy="654050"/>
          </a:xfrm>
        </p:spPr>
        <p:txBody>
          <a:bodyPr/>
          <a:lstStyle/>
          <a:p>
            <a:r>
              <a:rPr lang="en-US" sz="2400" dirty="0"/>
              <a:t>FlexIO UART – UART </a:t>
            </a:r>
            <a:r>
              <a:rPr lang="en-US" dirty="0"/>
              <a:t>t</a:t>
            </a:r>
            <a:r>
              <a:rPr lang="en-US" sz="2400" dirty="0"/>
              <a:t>ransmitter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2A338C92-D768-42C7-8188-60B08AADA493}"/>
              </a:ext>
            </a:extLst>
          </p:cNvPr>
          <p:cNvSpPr txBox="1">
            <a:spLocks/>
          </p:cNvSpPr>
          <p:nvPr/>
        </p:nvSpPr>
        <p:spPr>
          <a:xfrm>
            <a:off x="5943601" y="1270132"/>
            <a:ext cx="2926079" cy="169513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33363" indent="-233363" algn="l" rtl="0" fontAlgn="base">
              <a:lnSpc>
                <a:spcPct val="100000"/>
              </a:lnSpc>
              <a:spcBef>
                <a:spcPts val="575"/>
              </a:spcBef>
              <a:spcAft>
                <a:spcPts val="75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Arial" pitchFamily="34" charset="0"/>
              <a:buChar char="•"/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01638" indent="-168275" algn="l" rtl="0" fontAlgn="base">
              <a:lnSpc>
                <a:spcPct val="100000"/>
              </a:lnSpc>
              <a:spcBef>
                <a:spcPts val="575"/>
              </a:spcBef>
              <a:spcAft>
                <a:spcPts val="75"/>
              </a:spcAft>
              <a:buClr>
                <a:schemeClr val="tx1"/>
              </a:buClr>
              <a:buSzPct val="80000"/>
              <a:buFont typeface="Arial" pitchFamily="34" charset="0"/>
              <a:buChar char="−"/>
              <a:defRPr sz="2200">
                <a:solidFill>
                  <a:srgbClr val="000000"/>
                </a:solidFill>
                <a:latin typeface="+mn-lt"/>
              </a:defRPr>
            </a:lvl2pPr>
            <a:lvl3pPr marL="569913" indent="-168275" algn="l" rtl="0" fontAlgn="base">
              <a:lnSpc>
                <a:spcPct val="100000"/>
              </a:lnSpc>
              <a:spcBef>
                <a:spcPts val="575"/>
              </a:spcBef>
              <a:spcAft>
                <a:spcPts val="75"/>
              </a:spcAft>
              <a:buClr>
                <a:schemeClr val="tx1"/>
              </a:buClr>
              <a:buSzPct val="80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3pPr>
            <a:lvl4pPr marL="746125" indent="-176213" algn="l" rtl="0" fontAlgn="base">
              <a:lnSpc>
                <a:spcPct val="100000"/>
              </a:lnSpc>
              <a:spcBef>
                <a:spcPts val="575"/>
              </a:spcBef>
              <a:spcAft>
                <a:spcPts val="75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  <a:defRPr sz="1800">
                <a:solidFill>
                  <a:srgbClr val="000000"/>
                </a:solidFill>
                <a:latin typeface="+mn-lt"/>
              </a:defRPr>
            </a:lvl4pPr>
            <a:lvl5pPr marL="969963" indent="-223838" algn="l" rtl="0" fontAlgn="base">
              <a:lnSpc>
                <a:spcPct val="100000"/>
              </a:lnSpc>
              <a:spcBef>
                <a:spcPts val="575"/>
              </a:spcBef>
              <a:spcAft>
                <a:spcPts val="75"/>
              </a:spcAft>
              <a:buClr>
                <a:schemeClr val="tx1"/>
              </a:buClr>
              <a:buSzPct val="70000"/>
              <a:buFont typeface="Arial" pitchFamily="34" charset="0"/>
              <a:buChar char="−"/>
              <a:defRPr sz="1600">
                <a:solidFill>
                  <a:srgbClr val="000000"/>
                </a:solidFill>
                <a:latin typeface="+mn-lt"/>
              </a:defRPr>
            </a:lvl5pPr>
            <a:lvl6pPr marL="2230438" indent="-157163" algn="l" rtl="0" fontAlgn="base">
              <a:spcBef>
                <a:spcPct val="20000"/>
              </a:spcBef>
              <a:spcAft>
                <a:spcPct val="3000"/>
              </a:spcAft>
              <a:buClr>
                <a:schemeClr val="tx1"/>
              </a:buClr>
              <a:buSzPct val="70000"/>
              <a:buFont typeface="Arial" charset="0"/>
              <a:buChar char="►"/>
              <a:defRPr sz="1400">
                <a:solidFill>
                  <a:srgbClr val="000000"/>
                </a:solidFill>
                <a:latin typeface="+mn-lt"/>
              </a:defRPr>
            </a:lvl6pPr>
            <a:lvl7pPr marL="2687638" indent="-157163" algn="l" rtl="0" fontAlgn="base">
              <a:spcBef>
                <a:spcPct val="20000"/>
              </a:spcBef>
              <a:spcAft>
                <a:spcPct val="3000"/>
              </a:spcAft>
              <a:buClr>
                <a:schemeClr val="tx1"/>
              </a:buClr>
              <a:buSzPct val="70000"/>
              <a:buFont typeface="Arial" charset="0"/>
              <a:buChar char="►"/>
              <a:defRPr sz="1400">
                <a:solidFill>
                  <a:srgbClr val="000000"/>
                </a:solidFill>
                <a:latin typeface="+mn-lt"/>
              </a:defRPr>
            </a:lvl7pPr>
            <a:lvl8pPr marL="3144838" indent="-157163" algn="l" rtl="0" fontAlgn="base">
              <a:spcBef>
                <a:spcPct val="20000"/>
              </a:spcBef>
              <a:spcAft>
                <a:spcPct val="3000"/>
              </a:spcAft>
              <a:buClr>
                <a:schemeClr val="tx1"/>
              </a:buClr>
              <a:buSzPct val="70000"/>
              <a:buFont typeface="Arial" charset="0"/>
              <a:buChar char="►"/>
              <a:defRPr sz="1400">
                <a:solidFill>
                  <a:srgbClr val="000000"/>
                </a:solidFill>
                <a:latin typeface="+mn-lt"/>
              </a:defRPr>
            </a:lvl8pPr>
            <a:lvl9pPr marL="3602038" indent="-157163" algn="l" rtl="0" fontAlgn="base">
              <a:spcBef>
                <a:spcPct val="20000"/>
              </a:spcBef>
              <a:spcAft>
                <a:spcPct val="3000"/>
              </a:spcAft>
              <a:buClr>
                <a:schemeClr val="tx1"/>
              </a:buClr>
              <a:buSzPct val="70000"/>
              <a:buFont typeface="Arial" charset="0"/>
              <a:buChar char="►"/>
              <a:defRPr sz="14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</a:pPr>
            <a:r>
              <a:rPr lang="en-US" sz="1800" kern="0" dirty="0"/>
              <a:t>Resource assignment:</a:t>
            </a:r>
          </a:p>
          <a:p>
            <a:pPr>
              <a:lnSpc>
                <a:spcPct val="125000"/>
              </a:lnSpc>
            </a:pPr>
            <a:r>
              <a:rPr lang="en-US" sz="1800" kern="0" dirty="0"/>
              <a:t>1 Shifter</a:t>
            </a:r>
          </a:p>
          <a:p>
            <a:pPr>
              <a:lnSpc>
                <a:spcPct val="125000"/>
              </a:lnSpc>
            </a:pPr>
            <a:r>
              <a:rPr lang="en-US" sz="1800" kern="0" dirty="0"/>
              <a:t>1 Timer</a:t>
            </a:r>
          </a:p>
          <a:p>
            <a:pPr>
              <a:lnSpc>
                <a:spcPct val="125000"/>
              </a:lnSpc>
            </a:pPr>
            <a:r>
              <a:rPr lang="en-US" sz="1800" kern="0" dirty="0"/>
              <a:t>1 Pin</a:t>
            </a:r>
          </a:p>
        </p:txBody>
      </p:sp>
      <p:sp>
        <p:nvSpPr>
          <p:cNvPr id="27" name="Rounded Rectangle 161">
            <a:extLst>
              <a:ext uri="{FF2B5EF4-FFF2-40B4-BE49-F238E27FC236}">
                <a16:creationId xmlns:a16="http://schemas.microsoft.com/office/drawing/2014/main" id="{B1E39437-9C96-4DD4-A326-C33D0D3EA640}"/>
              </a:ext>
            </a:extLst>
          </p:cNvPr>
          <p:cNvSpPr/>
          <p:nvPr/>
        </p:nvSpPr>
        <p:spPr>
          <a:xfrm>
            <a:off x="917909" y="2497005"/>
            <a:ext cx="349096" cy="349096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</a:t>
            </a:r>
          </a:p>
        </p:txBody>
      </p:sp>
      <p:sp>
        <p:nvSpPr>
          <p:cNvPr id="28" name="Rounded Rectangle 162">
            <a:extLst>
              <a:ext uri="{FF2B5EF4-FFF2-40B4-BE49-F238E27FC236}">
                <a16:creationId xmlns:a16="http://schemas.microsoft.com/office/drawing/2014/main" id="{0E5C87F1-A309-4533-8D05-953D4DF2D01A}"/>
              </a:ext>
            </a:extLst>
          </p:cNvPr>
          <p:cNvSpPr/>
          <p:nvPr/>
        </p:nvSpPr>
        <p:spPr>
          <a:xfrm>
            <a:off x="1269691" y="2497005"/>
            <a:ext cx="349096" cy="349096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29" name="Rounded Rectangle 163">
            <a:extLst>
              <a:ext uri="{FF2B5EF4-FFF2-40B4-BE49-F238E27FC236}">
                <a16:creationId xmlns:a16="http://schemas.microsoft.com/office/drawing/2014/main" id="{F0528E74-CA5A-4175-AD9A-32648B826DAB}"/>
              </a:ext>
            </a:extLst>
          </p:cNvPr>
          <p:cNvSpPr/>
          <p:nvPr/>
        </p:nvSpPr>
        <p:spPr>
          <a:xfrm>
            <a:off x="1622187" y="2497005"/>
            <a:ext cx="349096" cy="349096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</a:t>
            </a:r>
          </a:p>
        </p:txBody>
      </p:sp>
      <p:sp>
        <p:nvSpPr>
          <p:cNvPr id="30" name="Rounded Rectangle 164">
            <a:extLst>
              <a:ext uri="{FF2B5EF4-FFF2-40B4-BE49-F238E27FC236}">
                <a16:creationId xmlns:a16="http://schemas.microsoft.com/office/drawing/2014/main" id="{CDF817AD-4954-4D14-AD49-39CFE128CDE6}"/>
              </a:ext>
            </a:extLst>
          </p:cNvPr>
          <p:cNvSpPr/>
          <p:nvPr/>
        </p:nvSpPr>
        <p:spPr>
          <a:xfrm>
            <a:off x="1976614" y="2497005"/>
            <a:ext cx="349096" cy="349096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D293B9-0501-410C-8AAE-BC745A72F05B}"/>
              </a:ext>
            </a:extLst>
          </p:cNvPr>
          <p:cNvCxnSpPr/>
          <p:nvPr/>
        </p:nvCxnSpPr>
        <p:spPr>
          <a:xfrm>
            <a:off x="2391518" y="2670744"/>
            <a:ext cx="301317" cy="0"/>
          </a:xfrm>
          <a:prstGeom prst="line">
            <a:avLst/>
          </a:prstGeom>
          <a:ln w="19050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170">
            <a:extLst>
              <a:ext uri="{FF2B5EF4-FFF2-40B4-BE49-F238E27FC236}">
                <a16:creationId xmlns:a16="http://schemas.microsoft.com/office/drawing/2014/main" id="{2205BD11-92EC-4161-B822-6C14BE30919E}"/>
              </a:ext>
            </a:extLst>
          </p:cNvPr>
          <p:cNvSpPr/>
          <p:nvPr/>
        </p:nvSpPr>
        <p:spPr>
          <a:xfrm>
            <a:off x="3351278" y="2343468"/>
            <a:ext cx="883850" cy="126869"/>
          </a:xfrm>
          <a:prstGeom prst="roundRect">
            <a:avLst>
              <a:gd name="adj" fmla="val 50000"/>
            </a:avLst>
          </a:prstGeom>
          <a:solidFill>
            <a:srgbClr val="2AC85B">
              <a:alpha val="89804"/>
            </a:srgbClr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Shifter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703049A-3BF2-4F9B-8026-ACEB306CE13B}"/>
              </a:ext>
            </a:extLst>
          </p:cNvPr>
          <p:cNvCxnSpPr/>
          <p:nvPr/>
        </p:nvCxnSpPr>
        <p:spPr>
          <a:xfrm flipV="1">
            <a:off x="3995600" y="2908165"/>
            <a:ext cx="2324" cy="27066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  <a:effectLst>
            <a:outerShdw dist="254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1248548-399F-46AC-BA01-FB4EC68F30F0}"/>
              </a:ext>
            </a:extLst>
          </p:cNvPr>
          <p:cNvSpPr txBox="1"/>
          <p:nvPr/>
        </p:nvSpPr>
        <p:spPr>
          <a:xfrm>
            <a:off x="2820669" y="2924243"/>
            <a:ext cx="12382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Load and Shift Control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C51CABB-2870-4C0D-909B-86785449318E}"/>
              </a:ext>
            </a:extLst>
          </p:cNvPr>
          <p:cNvCxnSpPr/>
          <p:nvPr/>
        </p:nvCxnSpPr>
        <p:spPr>
          <a:xfrm>
            <a:off x="2596829" y="3451542"/>
            <a:ext cx="110708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  <a:effectLst>
            <a:outerShdw dist="254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9850EEB-FA66-43B5-BDA4-FC4178278C3E}"/>
              </a:ext>
            </a:extLst>
          </p:cNvPr>
          <p:cNvSpPr txBox="1"/>
          <p:nvPr/>
        </p:nvSpPr>
        <p:spPr>
          <a:xfrm>
            <a:off x="2637937" y="3268726"/>
            <a:ext cx="8401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FlexIO Clock</a:t>
            </a:r>
          </a:p>
        </p:txBody>
      </p:sp>
      <p:sp>
        <p:nvSpPr>
          <p:cNvPr id="37" name="Down Arrow 89">
            <a:extLst>
              <a:ext uri="{FF2B5EF4-FFF2-40B4-BE49-F238E27FC236}">
                <a16:creationId xmlns:a16="http://schemas.microsoft.com/office/drawing/2014/main" id="{B78C3C42-7EAF-433E-AFBD-4FEAE5B1C92A}"/>
              </a:ext>
            </a:extLst>
          </p:cNvPr>
          <p:cNvSpPr/>
          <p:nvPr/>
        </p:nvSpPr>
        <p:spPr>
          <a:xfrm>
            <a:off x="2436814" y="2166714"/>
            <a:ext cx="187325" cy="258763"/>
          </a:xfrm>
          <a:prstGeom prst="downArrow">
            <a:avLst/>
          </a:prstGeom>
          <a:solidFill>
            <a:srgbClr val="82E35F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Down Arrow 91">
            <a:extLst>
              <a:ext uri="{FF2B5EF4-FFF2-40B4-BE49-F238E27FC236}">
                <a16:creationId xmlns:a16="http://schemas.microsoft.com/office/drawing/2014/main" id="{9342FC01-B214-457D-9E59-80B14EC10D8D}"/>
              </a:ext>
            </a:extLst>
          </p:cNvPr>
          <p:cNvSpPr/>
          <p:nvPr/>
        </p:nvSpPr>
        <p:spPr>
          <a:xfrm>
            <a:off x="2436814" y="1412334"/>
            <a:ext cx="187325" cy="258763"/>
          </a:xfrm>
          <a:prstGeom prst="downArrow">
            <a:avLst/>
          </a:prstGeom>
          <a:solidFill>
            <a:srgbClr val="82E35F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71B3BD6-588C-48F4-9FAF-E62C57B47695}"/>
              </a:ext>
            </a:extLst>
          </p:cNvPr>
          <p:cNvGrpSpPr/>
          <p:nvPr/>
        </p:nvGrpSpPr>
        <p:grpSpPr>
          <a:xfrm>
            <a:off x="1983803" y="3305572"/>
            <a:ext cx="590327" cy="256392"/>
            <a:chOff x="1983803" y="3305572"/>
            <a:chExt cx="590327" cy="256392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7829335-DB8D-48F3-A8D3-46878AD8BECE}"/>
                </a:ext>
              </a:extLst>
            </p:cNvPr>
            <p:cNvCxnSpPr/>
            <p:nvPr/>
          </p:nvCxnSpPr>
          <p:spPr>
            <a:xfrm flipV="1">
              <a:off x="2065055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757CFF0-DBCC-413F-B665-02BCE54AA0DE}"/>
                </a:ext>
              </a:extLst>
            </p:cNvPr>
            <p:cNvCxnSpPr/>
            <p:nvPr/>
          </p:nvCxnSpPr>
          <p:spPr>
            <a:xfrm flipV="1">
              <a:off x="2136833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9946DEC-1A6A-4D5E-A621-DECF0F5B81E4}"/>
                </a:ext>
              </a:extLst>
            </p:cNvPr>
            <p:cNvCxnSpPr/>
            <p:nvPr/>
          </p:nvCxnSpPr>
          <p:spPr>
            <a:xfrm>
              <a:off x="2055241" y="3313559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013C459-1567-483C-904B-9B4D568F597D}"/>
                </a:ext>
              </a:extLst>
            </p:cNvPr>
            <p:cNvCxnSpPr/>
            <p:nvPr/>
          </p:nvCxnSpPr>
          <p:spPr>
            <a:xfrm>
              <a:off x="1983803" y="3554065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1E5A938-5C47-4F80-9061-BC07425928C9}"/>
                </a:ext>
              </a:extLst>
            </p:cNvPr>
            <p:cNvCxnSpPr/>
            <p:nvPr/>
          </p:nvCxnSpPr>
          <p:spPr>
            <a:xfrm flipV="1">
              <a:off x="2208611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BCC14A2E-59DB-4054-A185-9BCD2F331D87}"/>
                </a:ext>
              </a:extLst>
            </p:cNvPr>
            <p:cNvCxnSpPr/>
            <p:nvPr/>
          </p:nvCxnSpPr>
          <p:spPr>
            <a:xfrm flipV="1">
              <a:off x="2280389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5C41E0BE-2C92-4D8A-A8BC-472A6F391526}"/>
                </a:ext>
              </a:extLst>
            </p:cNvPr>
            <p:cNvCxnSpPr/>
            <p:nvPr/>
          </p:nvCxnSpPr>
          <p:spPr>
            <a:xfrm>
              <a:off x="2199703" y="3313559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C3ABF8A-6936-49F2-9D44-66367988CD26}"/>
                </a:ext>
              </a:extLst>
            </p:cNvPr>
            <p:cNvCxnSpPr/>
            <p:nvPr/>
          </p:nvCxnSpPr>
          <p:spPr>
            <a:xfrm>
              <a:off x="2128265" y="3554065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D0EFB37-1491-40BE-ADD6-7C822DBD76BA}"/>
                </a:ext>
              </a:extLst>
            </p:cNvPr>
            <p:cNvCxnSpPr/>
            <p:nvPr/>
          </p:nvCxnSpPr>
          <p:spPr>
            <a:xfrm flipV="1">
              <a:off x="2352167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658926D-025B-4E6F-A152-76F90CFE9145}"/>
                </a:ext>
              </a:extLst>
            </p:cNvPr>
            <p:cNvCxnSpPr/>
            <p:nvPr/>
          </p:nvCxnSpPr>
          <p:spPr>
            <a:xfrm flipV="1">
              <a:off x="2423945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7B782A8-A709-4E25-A0EA-0C48C281A75A}"/>
                </a:ext>
              </a:extLst>
            </p:cNvPr>
            <p:cNvCxnSpPr/>
            <p:nvPr/>
          </p:nvCxnSpPr>
          <p:spPr>
            <a:xfrm>
              <a:off x="2344165" y="3313559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9C3F2D2-B35E-4680-999A-B8C6E674A88F}"/>
                </a:ext>
              </a:extLst>
            </p:cNvPr>
            <p:cNvCxnSpPr/>
            <p:nvPr/>
          </p:nvCxnSpPr>
          <p:spPr>
            <a:xfrm>
              <a:off x="2272727" y="3554065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0201E05-B0AD-443F-929A-521613EF2C07}"/>
                </a:ext>
              </a:extLst>
            </p:cNvPr>
            <p:cNvCxnSpPr/>
            <p:nvPr/>
          </p:nvCxnSpPr>
          <p:spPr>
            <a:xfrm flipV="1">
              <a:off x="2495723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018B25F-3C90-4519-9F9A-3D3CC1F9D6CE}"/>
                </a:ext>
              </a:extLst>
            </p:cNvPr>
            <p:cNvCxnSpPr/>
            <p:nvPr/>
          </p:nvCxnSpPr>
          <p:spPr>
            <a:xfrm flipV="1">
              <a:off x="2567498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C8CC5A9-0A8E-47FB-B510-6C0AFB4A789D}"/>
                </a:ext>
              </a:extLst>
            </p:cNvPr>
            <p:cNvCxnSpPr/>
            <p:nvPr/>
          </p:nvCxnSpPr>
          <p:spPr>
            <a:xfrm>
              <a:off x="2488628" y="3313559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857C483-2BF7-4759-8D77-71B936F306E5}"/>
                </a:ext>
              </a:extLst>
            </p:cNvPr>
            <p:cNvCxnSpPr/>
            <p:nvPr/>
          </p:nvCxnSpPr>
          <p:spPr>
            <a:xfrm>
              <a:off x="2417190" y="3554065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D0B653F-3CCA-4A8C-A441-21A34D093171}"/>
              </a:ext>
            </a:extLst>
          </p:cNvPr>
          <p:cNvSpPr txBox="1"/>
          <p:nvPr/>
        </p:nvSpPr>
        <p:spPr>
          <a:xfrm>
            <a:off x="2526824" y="1423266"/>
            <a:ext cx="6583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Data Bus</a:t>
            </a:r>
          </a:p>
        </p:txBody>
      </p: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99BFA347-DD43-4D1F-A5C4-DF68670A05EB}"/>
              </a:ext>
            </a:extLst>
          </p:cNvPr>
          <p:cNvGraphicFramePr>
            <a:graphicFrameLocks noGrp="1"/>
          </p:cNvGraphicFramePr>
          <p:nvPr/>
        </p:nvGraphicFramePr>
        <p:xfrm>
          <a:off x="538756" y="4005944"/>
          <a:ext cx="2468880" cy="2224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35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Shifter configurations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SMOD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Transmit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TIM POL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On posedge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PIN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SEL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TX pin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PIN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CFG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Output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PIN POL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Active high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IN SRC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From Pin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SSTART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Low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SSTOP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High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F8E3FE76-F4ED-4141-950D-465133A9F087}"/>
              </a:ext>
            </a:extLst>
          </p:cNvPr>
          <p:cNvGraphicFramePr>
            <a:graphicFrameLocks noGrp="1"/>
          </p:cNvGraphicFramePr>
          <p:nvPr/>
        </p:nvGraphicFramePr>
        <p:xfrm>
          <a:off x="3427100" y="4005944"/>
          <a:ext cx="5303520" cy="2132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335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Timer configurations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TIMOD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Dual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8-bit baud/bit 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TIM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OUTPUT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1 Not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affect by RST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TRG SEL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TX shifter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TIM DEC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DEC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on FlexIO clock, Shift on timer output 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TRG POL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Active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low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TIM ENA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On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trigger high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TRG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SRC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Internal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TIM DIS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On timer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compare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PIN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SEL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TX pin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TIM RST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Never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PIN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CFG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Output disabled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TSTART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Enabled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PIN POL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Active high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TSTOP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On timer compare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9" name="Rounded Rectangle 78">
            <a:extLst>
              <a:ext uri="{FF2B5EF4-FFF2-40B4-BE49-F238E27FC236}">
                <a16:creationId xmlns:a16="http://schemas.microsoft.com/office/drawing/2014/main" id="{B17F5748-F680-4779-8AB7-E39CBAD92C8A}"/>
              </a:ext>
            </a:extLst>
          </p:cNvPr>
          <p:cNvSpPr/>
          <p:nvPr/>
        </p:nvSpPr>
        <p:spPr>
          <a:xfrm>
            <a:off x="2737141" y="1758954"/>
            <a:ext cx="349096" cy="349096"/>
          </a:xfrm>
          <a:prstGeom prst="roundRect">
            <a:avLst/>
          </a:prstGeom>
          <a:solidFill>
            <a:srgbClr val="E64F0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D3</a:t>
            </a:r>
          </a:p>
        </p:txBody>
      </p:sp>
      <p:sp>
        <p:nvSpPr>
          <p:cNvPr id="60" name="Rounded Rectangle 150">
            <a:extLst>
              <a:ext uri="{FF2B5EF4-FFF2-40B4-BE49-F238E27FC236}">
                <a16:creationId xmlns:a16="http://schemas.microsoft.com/office/drawing/2014/main" id="{F18D4E93-DDE0-4F8D-AD41-C77A468D1250}"/>
              </a:ext>
            </a:extLst>
          </p:cNvPr>
          <p:cNvSpPr/>
          <p:nvPr/>
        </p:nvSpPr>
        <p:spPr>
          <a:xfrm>
            <a:off x="917909" y="1753557"/>
            <a:ext cx="349096" cy="349096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</a:t>
            </a:r>
          </a:p>
        </p:txBody>
      </p:sp>
      <p:sp>
        <p:nvSpPr>
          <p:cNvPr id="61" name="Rounded Rectangle 151">
            <a:extLst>
              <a:ext uri="{FF2B5EF4-FFF2-40B4-BE49-F238E27FC236}">
                <a16:creationId xmlns:a16="http://schemas.microsoft.com/office/drawing/2014/main" id="{1C65B615-821C-4ABF-9C3C-F8149135BADA}"/>
              </a:ext>
            </a:extLst>
          </p:cNvPr>
          <p:cNvSpPr/>
          <p:nvPr/>
        </p:nvSpPr>
        <p:spPr>
          <a:xfrm>
            <a:off x="1269691" y="1753557"/>
            <a:ext cx="349096" cy="349096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62" name="Rounded Rectangle 152">
            <a:extLst>
              <a:ext uri="{FF2B5EF4-FFF2-40B4-BE49-F238E27FC236}">
                <a16:creationId xmlns:a16="http://schemas.microsoft.com/office/drawing/2014/main" id="{3EABFE34-5A9C-4DF1-9658-4C713B446A8C}"/>
              </a:ext>
            </a:extLst>
          </p:cNvPr>
          <p:cNvSpPr/>
          <p:nvPr/>
        </p:nvSpPr>
        <p:spPr>
          <a:xfrm>
            <a:off x="1622186" y="1753557"/>
            <a:ext cx="349096" cy="349096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</a:t>
            </a:r>
          </a:p>
        </p:txBody>
      </p:sp>
      <p:sp>
        <p:nvSpPr>
          <p:cNvPr id="63" name="Rounded Rectangle 153">
            <a:extLst>
              <a:ext uri="{FF2B5EF4-FFF2-40B4-BE49-F238E27FC236}">
                <a16:creationId xmlns:a16="http://schemas.microsoft.com/office/drawing/2014/main" id="{E33B450F-1BBB-41E2-AA7C-B30F7AD9954B}"/>
              </a:ext>
            </a:extLst>
          </p:cNvPr>
          <p:cNvSpPr/>
          <p:nvPr/>
        </p:nvSpPr>
        <p:spPr>
          <a:xfrm>
            <a:off x="1976612" y="1753557"/>
            <a:ext cx="349096" cy="349096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</p:txBody>
      </p:sp>
      <p:sp>
        <p:nvSpPr>
          <p:cNvPr id="64" name="Rounded Rectangle 83">
            <a:extLst>
              <a:ext uri="{FF2B5EF4-FFF2-40B4-BE49-F238E27FC236}">
                <a16:creationId xmlns:a16="http://schemas.microsoft.com/office/drawing/2014/main" id="{6D3D15F2-6D3F-4349-8598-357A908969D0}"/>
              </a:ext>
            </a:extLst>
          </p:cNvPr>
          <p:cNvSpPr/>
          <p:nvPr/>
        </p:nvSpPr>
        <p:spPr>
          <a:xfrm>
            <a:off x="3096233" y="1757049"/>
            <a:ext cx="349096" cy="349096"/>
          </a:xfrm>
          <a:prstGeom prst="roundRect">
            <a:avLst/>
          </a:prstGeom>
          <a:solidFill>
            <a:srgbClr val="E64F0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D2</a:t>
            </a:r>
          </a:p>
        </p:txBody>
      </p:sp>
      <p:sp>
        <p:nvSpPr>
          <p:cNvPr id="65" name="Rounded Rectangle 84">
            <a:extLst>
              <a:ext uri="{FF2B5EF4-FFF2-40B4-BE49-F238E27FC236}">
                <a16:creationId xmlns:a16="http://schemas.microsoft.com/office/drawing/2014/main" id="{D2757744-EDF4-450B-8FE2-8D532E045CF3}"/>
              </a:ext>
            </a:extLst>
          </p:cNvPr>
          <p:cNvSpPr/>
          <p:nvPr/>
        </p:nvSpPr>
        <p:spPr>
          <a:xfrm>
            <a:off x="3447705" y="1755145"/>
            <a:ext cx="349096" cy="349096"/>
          </a:xfrm>
          <a:prstGeom prst="roundRect">
            <a:avLst/>
          </a:prstGeom>
          <a:solidFill>
            <a:srgbClr val="E64F0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D1</a:t>
            </a:r>
          </a:p>
        </p:txBody>
      </p:sp>
      <p:sp>
        <p:nvSpPr>
          <p:cNvPr id="66" name="Rounded Rectangle 86">
            <a:extLst>
              <a:ext uri="{FF2B5EF4-FFF2-40B4-BE49-F238E27FC236}">
                <a16:creationId xmlns:a16="http://schemas.microsoft.com/office/drawing/2014/main" id="{E0AD0BEC-F681-423A-AFB5-B4CC4F1F76F2}"/>
              </a:ext>
            </a:extLst>
          </p:cNvPr>
          <p:cNvSpPr/>
          <p:nvPr/>
        </p:nvSpPr>
        <p:spPr>
          <a:xfrm>
            <a:off x="3797273" y="1757049"/>
            <a:ext cx="349096" cy="349096"/>
          </a:xfrm>
          <a:prstGeom prst="roundRect">
            <a:avLst/>
          </a:prstGeom>
          <a:solidFill>
            <a:srgbClr val="E64F0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D0</a:t>
            </a:r>
          </a:p>
        </p:txBody>
      </p:sp>
      <p:sp>
        <p:nvSpPr>
          <p:cNvPr id="67" name="Rounded Rectangle 154">
            <a:extLst>
              <a:ext uri="{FF2B5EF4-FFF2-40B4-BE49-F238E27FC236}">
                <a16:creationId xmlns:a16="http://schemas.microsoft.com/office/drawing/2014/main" id="{CA6E0052-8465-48C8-AA78-E0813B9F991E}"/>
              </a:ext>
            </a:extLst>
          </p:cNvPr>
          <p:cNvSpPr/>
          <p:nvPr/>
        </p:nvSpPr>
        <p:spPr>
          <a:xfrm>
            <a:off x="2740157" y="1753557"/>
            <a:ext cx="349096" cy="349096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68" name="Rounded Rectangle 155">
            <a:extLst>
              <a:ext uri="{FF2B5EF4-FFF2-40B4-BE49-F238E27FC236}">
                <a16:creationId xmlns:a16="http://schemas.microsoft.com/office/drawing/2014/main" id="{C499F105-DB91-4F35-AF65-D7582ADF14FC}"/>
              </a:ext>
            </a:extLst>
          </p:cNvPr>
          <p:cNvSpPr/>
          <p:nvPr/>
        </p:nvSpPr>
        <p:spPr>
          <a:xfrm>
            <a:off x="3091939" y="1753557"/>
            <a:ext cx="349096" cy="349096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69" name="Rounded Rectangle 156">
            <a:extLst>
              <a:ext uri="{FF2B5EF4-FFF2-40B4-BE49-F238E27FC236}">
                <a16:creationId xmlns:a16="http://schemas.microsoft.com/office/drawing/2014/main" id="{0912C776-E4B9-4E66-AE54-B4895F43C465}"/>
              </a:ext>
            </a:extLst>
          </p:cNvPr>
          <p:cNvSpPr/>
          <p:nvPr/>
        </p:nvSpPr>
        <p:spPr>
          <a:xfrm>
            <a:off x="3444434" y="1753557"/>
            <a:ext cx="349096" cy="349096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70" name="Rounded Rectangle 157">
            <a:extLst>
              <a:ext uri="{FF2B5EF4-FFF2-40B4-BE49-F238E27FC236}">
                <a16:creationId xmlns:a16="http://schemas.microsoft.com/office/drawing/2014/main" id="{4F0C70AA-2DFB-4A85-87DD-EC5A7827E497}"/>
              </a:ext>
            </a:extLst>
          </p:cNvPr>
          <p:cNvSpPr/>
          <p:nvPr/>
        </p:nvSpPr>
        <p:spPr>
          <a:xfrm>
            <a:off x="3798861" y="1753557"/>
            <a:ext cx="349096" cy="349096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71" name="Rounded Rectangle 66">
            <a:extLst>
              <a:ext uri="{FF2B5EF4-FFF2-40B4-BE49-F238E27FC236}">
                <a16:creationId xmlns:a16="http://schemas.microsoft.com/office/drawing/2014/main" id="{31CD585B-D99C-405B-A3BF-4F6F60409792}"/>
              </a:ext>
            </a:extLst>
          </p:cNvPr>
          <p:cNvSpPr/>
          <p:nvPr/>
        </p:nvSpPr>
        <p:spPr>
          <a:xfrm>
            <a:off x="2743200" y="2496312"/>
            <a:ext cx="349096" cy="349096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D7</a:t>
            </a: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AEE0B4B7-DFC7-42F8-AA2F-5E4C7B57A062}"/>
              </a:ext>
            </a:extLst>
          </p:cNvPr>
          <p:cNvSpPr/>
          <p:nvPr/>
        </p:nvSpPr>
        <p:spPr>
          <a:xfrm>
            <a:off x="3094029" y="2496312"/>
            <a:ext cx="349096" cy="349096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D2</a:t>
            </a:r>
          </a:p>
        </p:txBody>
      </p:sp>
      <p:sp>
        <p:nvSpPr>
          <p:cNvPr id="73" name="Rounded Rectangle 67">
            <a:extLst>
              <a:ext uri="{FF2B5EF4-FFF2-40B4-BE49-F238E27FC236}">
                <a16:creationId xmlns:a16="http://schemas.microsoft.com/office/drawing/2014/main" id="{DC222ABD-D3D7-4113-8120-790391BBABD4}"/>
              </a:ext>
            </a:extLst>
          </p:cNvPr>
          <p:cNvSpPr/>
          <p:nvPr/>
        </p:nvSpPr>
        <p:spPr>
          <a:xfrm>
            <a:off x="2743200" y="2496312"/>
            <a:ext cx="349096" cy="349096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D6</a:t>
            </a:r>
          </a:p>
        </p:txBody>
      </p:sp>
      <p:sp>
        <p:nvSpPr>
          <p:cNvPr id="74" name="Rounded Rectangle 68">
            <a:extLst>
              <a:ext uri="{FF2B5EF4-FFF2-40B4-BE49-F238E27FC236}">
                <a16:creationId xmlns:a16="http://schemas.microsoft.com/office/drawing/2014/main" id="{BF75A2A4-6BC5-45A3-A843-546938FB04FD}"/>
              </a:ext>
            </a:extLst>
          </p:cNvPr>
          <p:cNvSpPr/>
          <p:nvPr/>
        </p:nvSpPr>
        <p:spPr>
          <a:xfrm>
            <a:off x="2743200" y="2496312"/>
            <a:ext cx="349096" cy="349096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D5</a:t>
            </a:r>
          </a:p>
        </p:txBody>
      </p:sp>
      <p:sp>
        <p:nvSpPr>
          <p:cNvPr id="75" name="Rounded Rectangle 69">
            <a:extLst>
              <a:ext uri="{FF2B5EF4-FFF2-40B4-BE49-F238E27FC236}">
                <a16:creationId xmlns:a16="http://schemas.microsoft.com/office/drawing/2014/main" id="{E0030B3C-0AF6-4267-B682-6661569E974F}"/>
              </a:ext>
            </a:extLst>
          </p:cNvPr>
          <p:cNvSpPr/>
          <p:nvPr/>
        </p:nvSpPr>
        <p:spPr>
          <a:xfrm>
            <a:off x="2743200" y="2496312"/>
            <a:ext cx="349096" cy="349096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D4</a:t>
            </a:r>
          </a:p>
        </p:txBody>
      </p:sp>
      <p:sp>
        <p:nvSpPr>
          <p:cNvPr id="76" name="Rounded Rectangle 70">
            <a:extLst>
              <a:ext uri="{FF2B5EF4-FFF2-40B4-BE49-F238E27FC236}">
                <a16:creationId xmlns:a16="http://schemas.microsoft.com/office/drawing/2014/main" id="{64363CA5-603E-48AB-A12D-B024A23A5AD2}"/>
              </a:ext>
            </a:extLst>
          </p:cNvPr>
          <p:cNvSpPr/>
          <p:nvPr/>
        </p:nvSpPr>
        <p:spPr>
          <a:xfrm>
            <a:off x="2743200" y="2496312"/>
            <a:ext cx="349096" cy="349096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D3</a:t>
            </a:r>
          </a:p>
        </p:txBody>
      </p:sp>
      <p:sp>
        <p:nvSpPr>
          <p:cNvPr id="77" name="Rounded Rectangle 165">
            <a:extLst>
              <a:ext uri="{FF2B5EF4-FFF2-40B4-BE49-F238E27FC236}">
                <a16:creationId xmlns:a16="http://schemas.microsoft.com/office/drawing/2014/main" id="{C6C911EA-7BE5-4454-900F-647CCB46B762}"/>
              </a:ext>
            </a:extLst>
          </p:cNvPr>
          <p:cNvSpPr/>
          <p:nvPr/>
        </p:nvSpPr>
        <p:spPr>
          <a:xfrm>
            <a:off x="2740159" y="2497053"/>
            <a:ext cx="349096" cy="349096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78" name="Rounded Rectangle 166">
            <a:extLst>
              <a:ext uri="{FF2B5EF4-FFF2-40B4-BE49-F238E27FC236}">
                <a16:creationId xmlns:a16="http://schemas.microsoft.com/office/drawing/2014/main" id="{1AA83CD9-8010-4567-B7B8-A3A2122DFA80}"/>
              </a:ext>
            </a:extLst>
          </p:cNvPr>
          <p:cNvSpPr/>
          <p:nvPr/>
        </p:nvSpPr>
        <p:spPr>
          <a:xfrm>
            <a:off x="3091940" y="2497053"/>
            <a:ext cx="349096" cy="349096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79" name="Rounded Rectangle 73">
            <a:extLst>
              <a:ext uri="{FF2B5EF4-FFF2-40B4-BE49-F238E27FC236}">
                <a16:creationId xmlns:a16="http://schemas.microsoft.com/office/drawing/2014/main" id="{BBDBC06E-F56C-46EC-BD25-FC51CBAFB3EF}"/>
              </a:ext>
            </a:extLst>
          </p:cNvPr>
          <p:cNvSpPr/>
          <p:nvPr/>
        </p:nvSpPr>
        <p:spPr>
          <a:xfrm>
            <a:off x="3798887" y="2496312"/>
            <a:ext cx="349096" cy="349096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D0</a:t>
            </a:r>
          </a:p>
        </p:txBody>
      </p:sp>
      <p:sp>
        <p:nvSpPr>
          <p:cNvPr id="80" name="Rounded Rectangle 72">
            <a:extLst>
              <a:ext uri="{FF2B5EF4-FFF2-40B4-BE49-F238E27FC236}">
                <a16:creationId xmlns:a16="http://schemas.microsoft.com/office/drawing/2014/main" id="{A35237EC-0424-4C79-B371-BECE20ACE557}"/>
              </a:ext>
            </a:extLst>
          </p:cNvPr>
          <p:cNvSpPr/>
          <p:nvPr/>
        </p:nvSpPr>
        <p:spPr>
          <a:xfrm>
            <a:off x="3444858" y="2496312"/>
            <a:ext cx="349096" cy="349096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D1</a:t>
            </a:r>
          </a:p>
        </p:txBody>
      </p:sp>
      <p:sp>
        <p:nvSpPr>
          <p:cNvPr id="81" name="Rounded Rectangle 167">
            <a:extLst>
              <a:ext uri="{FF2B5EF4-FFF2-40B4-BE49-F238E27FC236}">
                <a16:creationId xmlns:a16="http://schemas.microsoft.com/office/drawing/2014/main" id="{FAEBA33B-2563-4A27-ACF9-DED2CC518699}"/>
              </a:ext>
            </a:extLst>
          </p:cNvPr>
          <p:cNvSpPr/>
          <p:nvPr/>
        </p:nvSpPr>
        <p:spPr>
          <a:xfrm>
            <a:off x="3444436" y="2497053"/>
            <a:ext cx="349096" cy="349096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82" name="Rounded Rectangle 168">
            <a:extLst>
              <a:ext uri="{FF2B5EF4-FFF2-40B4-BE49-F238E27FC236}">
                <a16:creationId xmlns:a16="http://schemas.microsoft.com/office/drawing/2014/main" id="{8C515998-1148-430C-AF47-177D83D8A32A}"/>
              </a:ext>
            </a:extLst>
          </p:cNvPr>
          <p:cNvSpPr/>
          <p:nvPr/>
        </p:nvSpPr>
        <p:spPr>
          <a:xfrm>
            <a:off x="3795688" y="2496312"/>
            <a:ext cx="349096" cy="349096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83" name="Rounded Rectangle 182">
            <a:extLst>
              <a:ext uri="{FF2B5EF4-FFF2-40B4-BE49-F238E27FC236}">
                <a16:creationId xmlns:a16="http://schemas.microsoft.com/office/drawing/2014/main" id="{2981E3E3-FCB2-43B2-A727-EF1C0A4E96B7}"/>
              </a:ext>
            </a:extLst>
          </p:cNvPr>
          <p:cNvSpPr/>
          <p:nvPr/>
        </p:nvSpPr>
        <p:spPr>
          <a:xfrm>
            <a:off x="3705023" y="3178829"/>
            <a:ext cx="581826" cy="581826"/>
          </a:xfrm>
          <a:prstGeom prst="roundRect">
            <a:avLst/>
          </a:prstGeom>
          <a:solidFill>
            <a:srgbClr val="DDDDDD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27432" tIns="73152" rIns="27432" bIns="73152" rtlCol="0" anchor="ctr"/>
          <a:lstStyle/>
          <a:p>
            <a:pPr algn="ctr"/>
            <a:endParaRPr lang="en-US" sz="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Timer 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4A8C155C-74EA-4523-97BB-8FC287882085}"/>
              </a:ext>
            </a:extLst>
          </p:cNvPr>
          <p:cNvCxnSpPr/>
          <p:nvPr/>
        </p:nvCxnSpPr>
        <p:spPr>
          <a:xfrm>
            <a:off x="4128767" y="3530362"/>
            <a:ext cx="93158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F5EEC10-24EF-41F7-B344-929F5E969E88}"/>
              </a:ext>
            </a:extLst>
          </p:cNvPr>
          <p:cNvCxnSpPr/>
          <p:nvPr/>
        </p:nvCxnSpPr>
        <p:spPr>
          <a:xfrm flipV="1">
            <a:off x="4128767" y="3270763"/>
            <a:ext cx="0" cy="26764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EC54D26-B3F5-4EE1-BF25-43095DCDD86A}"/>
              </a:ext>
            </a:extLst>
          </p:cNvPr>
          <p:cNvCxnSpPr/>
          <p:nvPr/>
        </p:nvCxnSpPr>
        <p:spPr>
          <a:xfrm flipV="1">
            <a:off x="4125631" y="3278981"/>
            <a:ext cx="0" cy="25639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A7DA879-10F2-40E2-B645-132A197CFBF4}"/>
              </a:ext>
            </a:extLst>
          </p:cNvPr>
          <p:cNvCxnSpPr/>
          <p:nvPr/>
        </p:nvCxnSpPr>
        <p:spPr>
          <a:xfrm>
            <a:off x="3768153" y="3526283"/>
            <a:ext cx="93158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D7A2F766-FF95-470D-8277-061B117AFEAA}"/>
              </a:ext>
            </a:extLst>
          </p:cNvPr>
          <p:cNvCxnSpPr/>
          <p:nvPr/>
        </p:nvCxnSpPr>
        <p:spPr>
          <a:xfrm flipV="1">
            <a:off x="3861312" y="3278981"/>
            <a:ext cx="0" cy="25639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BC44849C-B996-4FC7-A3EC-6878BE71FE37}"/>
              </a:ext>
            </a:extLst>
          </p:cNvPr>
          <p:cNvCxnSpPr/>
          <p:nvPr/>
        </p:nvCxnSpPr>
        <p:spPr>
          <a:xfrm>
            <a:off x="3857913" y="3279853"/>
            <a:ext cx="276915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27073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2E35F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7" dur="indefinite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0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3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6" dur="indefinite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3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0.12935 -0.00023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 -0.00069 L 0.129 0.22153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5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899 0.22152 L 0.01806 0.22152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27F3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0.18993 -3.7037E-7 " pathEditMode="relative" rAng="0" ptsTypes="AA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4" dur="indefinit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5" dur="indefinite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8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1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4" dur="indefinite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2E35F"/>
                                      </p:to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7" dur="indefinite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9" dur="indefinite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0" dur="indefinite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3" dur="indefinite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6" dur="indefinite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0.18993 -3.7037E-7 " pathEditMode="relative" rAng="0" ptsTypes="AA">
                                      <p:cBhvr>
                                        <p:cTn id="10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3.7037E-6 L 0.03889 3.7037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3.7037E-6 L 0.03784 3.7037E-6 " pathEditMode="relative" rAng="0" ptsTypes="AA">
                                      <p:cBhvr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85185E-6 L 0.03837 -1.85185E-6 " pathEditMode="relative" rAng="0" ptsTypes="AA">
                                      <p:cBhvr>
                                        <p:cTn id="10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1" dur="indefinite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2" dur="indefinite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89 -1.85185E-6 L 0.22882 -1.85185E-6 " pathEditMode="relative" rAng="0" ptsTypes="AA">
                                      <p:cBhvr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63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84 -1.85185E-6 L 0.07708 -1.85185E-6 " pathEditMode="relative" rAng="0" ptsTypes="AA">
                                      <p:cBhvr>
                                        <p:cTn id="1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63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19 -1.85185E-6 L 0.07587 -1.85185E-6 " pathEditMode="relative" rAng="0" ptsTypes="AA">
                                      <p:cBhvr>
                                        <p:cTn id="1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1.85185E-6 L 0.03819 -1.85185E-6 " pathEditMode="relative" rAng="0" ptsTypes="AA">
                                      <p:cBhvr>
                                        <p:cTn id="12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5" dur="indefinite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6" dur="indefinite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25 -1.85185E-6 L 0.26649 -1.85185E-6 " pathEditMode="relative" rAng="0" ptsTypes="AA">
                                      <p:cBhvr>
                                        <p:cTn id="1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0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21 -1.85185E-6 L 0.11493 -1.85185E-6 " pathEditMode="relative" rAng="0" ptsTypes="AA">
                                      <p:cBhvr>
                                        <p:cTn id="13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63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37 -1.85185E-6 L 0.07534 -1.85185E-6 " pathEditMode="relative" rAng="0" ptsTypes="AA">
                                      <p:cBhvr>
                                        <p:cTn id="13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1.85185E-6 L 0.03819 -1.85185E-6 " pathEditMode="relative" rAng="0" ptsTypes="AA">
                                      <p:cBhvr>
                                        <p:cTn id="13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000"/>
                            </p:stCondLst>
                            <p:childTnLst>
                              <p:par>
                                <p:cTn id="139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0" dur="indefinite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1" dur="indefinite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000"/>
                            </p:stCondLst>
                            <p:childTnLst>
                              <p:par>
                                <p:cTn id="14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562 -1.85185E-6 L 0.30451 -1.85185E-6 " pathEditMode="relative" rAng="0" ptsTypes="AA">
                                      <p:cBhvr>
                                        <p:cTn id="14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21 -1.85185E-6 L 0.11475 -1.85185E-6 " pathEditMode="relative" rAng="0" ptsTypes="AA">
                                      <p:cBhvr>
                                        <p:cTn id="1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63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37 -1.85185E-6 L 0.07534 -1.85185E-6 " pathEditMode="relative" rAng="0" ptsTypes="AA">
                                      <p:cBhvr>
                                        <p:cTn id="15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-1.85185E-6 L 0.0382 -1.85185E-6 " pathEditMode="relative" rAng="0" ptsTypes="AA">
                                      <p:cBhvr>
                                        <p:cTn id="15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000"/>
                            </p:stCondLst>
                            <p:childTnLst>
                              <p:par>
                                <p:cTn id="154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6" dur="indefinite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000"/>
                            </p:stCondLst>
                            <p:childTnLst>
                              <p:par>
                                <p:cTn id="15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562 -1.85185E-6 L 0.3059 -1.85185E-6 " pathEditMode="relative" rAng="0" ptsTypes="AA">
                                      <p:cBhvr>
                                        <p:cTn id="16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0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21 -1.85185E-6 L 0.11423 -0.00069 " pathEditMode="relative" rAng="0" ptsTypes="AA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63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37 -1.85185E-6 L 0.07517 -1.85185E-6 " pathEditMode="relative" rAng="0" ptsTypes="AA">
                                      <p:cBhvr>
                                        <p:cTn id="16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0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0.03802 -1.85185E-6 " pathEditMode="relative" rAng="0" ptsTypes="AA">
                                      <p:cBhvr>
                                        <p:cTn id="16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9" dur="indefinite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70" dur="indefinite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0"/>
                            </p:stCondLst>
                            <p:childTnLst>
                              <p:par>
                                <p:cTn id="17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562 -1.85185E-6 L 0.30573 -1.85185E-6 " pathEditMode="relative" rAng="0" ptsTypes="AA">
                                      <p:cBhvr>
                                        <p:cTn id="17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0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21 -1.85185E-6 L 0.11493 -1.85185E-6 " pathEditMode="relative" rAng="0" ptsTypes="AA">
                                      <p:cBhvr>
                                        <p:cTn id="17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63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36 -1.85185E-6 L 0.07552 -1.85185E-6 " pathEditMode="relative" rAng="0" ptsTypes="AA">
                                      <p:cBhvr>
                                        <p:cTn id="1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6000"/>
                            </p:stCondLst>
                            <p:childTnLst>
                              <p:par>
                                <p:cTn id="181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2" dur="indefinite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83" dur="indefinite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6000"/>
                            </p:stCondLst>
                            <p:childTnLst>
                              <p:par>
                                <p:cTn id="18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562 -1.85185E-6 L 0.30607 -1.85185E-6 " pathEditMode="relative" rAng="0" ptsTypes="AA">
                                      <p:cBhvr>
                                        <p:cTn id="18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0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21 -1.85185E-6 L 0.11441 -1.85185E-6 " pathEditMode="relative" rAng="0" ptsTypes="AA">
                                      <p:cBhvr>
                                        <p:cTn id="19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7000"/>
                            </p:stCondLst>
                            <p:childTnLst>
                              <p:par>
                                <p:cTn id="192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3" dur="indefinite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4" dur="indefinite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7000"/>
                            </p:stCondLst>
                            <p:childTnLst>
                              <p:par>
                                <p:cTn id="19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562 -1.85185E-6 L 0.30659 -1.85185E-6 " pathEditMode="relative" rAng="0" ptsTypes="AA">
                                      <p:cBhvr>
                                        <p:cTn id="19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8000"/>
                            </p:stCondLst>
                            <p:childTnLst>
                              <p:par>
                                <p:cTn id="201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2" dur="indefinite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03" dur="indefinite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0.18993 -3.7037E-7 " pathEditMode="relative" rAng="0" ptsTypes="AA">
                                      <p:cBhvr>
                                        <p:cTn id="2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1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13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  <p:set>
                                      <p:cBhvr>
                                        <p:cTn id="2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9" grpId="0" animBg="1"/>
      <p:bldP spid="19" grpId="1" animBg="1"/>
      <p:bldP spid="19" grpId="2" animBg="1"/>
      <p:bldP spid="24" grpId="0" animBg="1"/>
      <p:bldP spid="24" grpId="1" animBg="1"/>
      <p:bldP spid="71" grpId="0" animBg="1"/>
      <p:bldP spid="71" grpId="1" animBg="1"/>
      <p:bldP spid="71" grpId="2" animBg="1"/>
      <p:bldP spid="71" grpId="3" animBg="1"/>
      <p:bldP spid="71" grpId="4" animBg="1"/>
      <p:bldP spid="72" grpId="0" animBg="1"/>
      <p:bldP spid="72" grpId="1" animBg="1"/>
      <p:bldP spid="72" grpId="2" animBg="1"/>
      <p:bldP spid="72" grpId="3" animBg="1"/>
      <p:bldP spid="73" grpId="0" animBg="1"/>
      <p:bldP spid="73" grpId="1" animBg="1"/>
      <p:bldP spid="73" grpId="2" animBg="1"/>
      <p:bldP spid="73" grpId="3" animBg="1"/>
      <p:bldP spid="73" grpId="4" animBg="1"/>
      <p:bldP spid="74" grpId="0" animBg="1"/>
      <p:bldP spid="74" grpId="1" animBg="1"/>
      <p:bldP spid="74" grpId="2" animBg="1"/>
      <p:bldP spid="74" grpId="3" animBg="1"/>
      <p:bldP spid="74" grpId="4" animBg="1"/>
      <p:bldP spid="75" grpId="0" animBg="1"/>
      <p:bldP spid="75" grpId="1" animBg="1"/>
      <p:bldP spid="75" grpId="2" animBg="1"/>
      <p:bldP spid="75" grpId="3" animBg="1"/>
      <p:bldP spid="75" grpId="4" animBg="1"/>
      <p:bldP spid="76" grpId="0" animBg="1"/>
      <p:bldP spid="76" grpId="1" animBg="1"/>
      <p:bldP spid="76" grpId="2" animBg="1"/>
      <p:bldP spid="76" grpId="3" animBg="1"/>
      <p:bldP spid="76" grpId="4" animBg="1"/>
      <p:bldP spid="79" grpId="0" animBg="1"/>
      <p:bldP spid="79" grpId="1" animBg="1"/>
      <p:bldP spid="80" grpId="0" animBg="1"/>
      <p:bldP spid="80" grpId="1" animBg="1"/>
      <p:bldP spid="80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B56A2FF-49B3-42C9-8B88-26AE4DCA7E64}"/>
              </a:ext>
            </a:extLst>
          </p:cNvPr>
          <p:cNvCxnSpPr/>
          <p:nvPr/>
        </p:nvCxnSpPr>
        <p:spPr>
          <a:xfrm>
            <a:off x="932167" y="2741355"/>
            <a:ext cx="1219892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  <a:effectLst>
            <a:outerShdw dist="254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7E05A1DD-AEDD-4564-8613-BE4294FE648F}"/>
              </a:ext>
            </a:extLst>
          </p:cNvPr>
          <p:cNvCxnSpPr/>
          <p:nvPr/>
        </p:nvCxnSpPr>
        <p:spPr>
          <a:xfrm flipV="1">
            <a:off x="1603091" y="2755554"/>
            <a:ext cx="0" cy="79825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  <a:effectLst>
            <a:outerShdw dist="254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74A9530B-F151-4867-81F1-FA9BDEF5E006}"/>
              </a:ext>
            </a:extLst>
          </p:cNvPr>
          <p:cNvCxnSpPr>
            <a:cxnSpLocks/>
          </p:cNvCxnSpPr>
          <p:nvPr/>
        </p:nvCxnSpPr>
        <p:spPr>
          <a:xfrm>
            <a:off x="1603091" y="3539604"/>
            <a:ext cx="54896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  <a:effectLst>
            <a:outerShdw dist="254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AC4D5830-380F-48A6-BF85-A4D9A02FF968}"/>
              </a:ext>
            </a:extLst>
          </p:cNvPr>
          <p:cNvSpPr txBox="1"/>
          <p:nvPr/>
        </p:nvSpPr>
        <p:spPr>
          <a:xfrm>
            <a:off x="1517900" y="3573707"/>
            <a:ext cx="629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Pin Input as Trigger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B200500-D67D-479F-968D-FA793ACD7715}"/>
              </a:ext>
            </a:extLst>
          </p:cNvPr>
          <p:cNvSpPr txBox="1"/>
          <p:nvPr/>
        </p:nvSpPr>
        <p:spPr>
          <a:xfrm>
            <a:off x="1003300" y="2566035"/>
            <a:ext cx="5016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/>
              <a:t>RX Pin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FED8DD5-DDBC-44B6-9D06-4ADCFF9A5ECB}"/>
              </a:ext>
            </a:extLst>
          </p:cNvPr>
          <p:cNvSpPr txBox="1"/>
          <p:nvPr/>
        </p:nvSpPr>
        <p:spPr>
          <a:xfrm>
            <a:off x="1644650" y="2445083"/>
            <a:ext cx="493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Shifter Input</a:t>
            </a:r>
          </a:p>
        </p:txBody>
      </p:sp>
      <p:sp>
        <p:nvSpPr>
          <p:cNvPr id="92" name="Rounded Rectangle 84">
            <a:extLst>
              <a:ext uri="{FF2B5EF4-FFF2-40B4-BE49-F238E27FC236}">
                <a16:creationId xmlns:a16="http://schemas.microsoft.com/office/drawing/2014/main" id="{0BD175AA-F5A0-4A96-8702-B1A549CFEE8D}"/>
              </a:ext>
            </a:extLst>
          </p:cNvPr>
          <p:cNvSpPr/>
          <p:nvPr/>
        </p:nvSpPr>
        <p:spPr>
          <a:xfrm>
            <a:off x="368300" y="2629063"/>
            <a:ext cx="387808" cy="223674"/>
          </a:xfrm>
          <a:prstGeom prst="round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Trigger</a:t>
            </a:r>
          </a:p>
        </p:txBody>
      </p:sp>
      <p:sp>
        <p:nvSpPr>
          <p:cNvPr id="93" name="Rounded Rectangle 87">
            <a:extLst>
              <a:ext uri="{FF2B5EF4-FFF2-40B4-BE49-F238E27FC236}">
                <a16:creationId xmlns:a16="http://schemas.microsoft.com/office/drawing/2014/main" id="{2C1364D7-5EC2-44E6-8201-F980E84E48FE}"/>
              </a:ext>
            </a:extLst>
          </p:cNvPr>
          <p:cNvSpPr/>
          <p:nvPr/>
        </p:nvSpPr>
        <p:spPr>
          <a:xfrm>
            <a:off x="387753" y="2568020"/>
            <a:ext cx="346478" cy="346478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stop</a:t>
            </a:r>
          </a:p>
        </p:txBody>
      </p:sp>
      <p:sp>
        <p:nvSpPr>
          <p:cNvPr id="94" name="Rounded Rectangle 91">
            <a:extLst>
              <a:ext uri="{FF2B5EF4-FFF2-40B4-BE49-F238E27FC236}">
                <a16:creationId xmlns:a16="http://schemas.microsoft.com/office/drawing/2014/main" id="{D363C476-35C5-4083-A3DC-7F3FA52E7930}"/>
              </a:ext>
            </a:extLst>
          </p:cNvPr>
          <p:cNvSpPr/>
          <p:nvPr/>
        </p:nvSpPr>
        <p:spPr>
          <a:xfrm>
            <a:off x="387753" y="2568020"/>
            <a:ext cx="346478" cy="346478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D0</a:t>
            </a:r>
          </a:p>
        </p:txBody>
      </p:sp>
      <p:sp>
        <p:nvSpPr>
          <p:cNvPr id="95" name="Rounded Rectangle 93">
            <a:extLst>
              <a:ext uri="{FF2B5EF4-FFF2-40B4-BE49-F238E27FC236}">
                <a16:creationId xmlns:a16="http://schemas.microsoft.com/office/drawing/2014/main" id="{60305EF8-BCA2-40C9-AB0D-9EB5931A32EF}"/>
              </a:ext>
            </a:extLst>
          </p:cNvPr>
          <p:cNvSpPr/>
          <p:nvPr/>
        </p:nvSpPr>
        <p:spPr>
          <a:xfrm>
            <a:off x="387753" y="2568020"/>
            <a:ext cx="346478" cy="346478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D1</a:t>
            </a:r>
          </a:p>
        </p:txBody>
      </p:sp>
      <p:sp>
        <p:nvSpPr>
          <p:cNvPr id="96" name="Rounded Rectangle 94">
            <a:extLst>
              <a:ext uri="{FF2B5EF4-FFF2-40B4-BE49-F238E27FC236}">
                <a16:creationId xmlns:a16="http://schemas.microsoft.com/office/drawing/2014/main" id="{83ED7D65-3F1C-4986-925E-35F7589C8774}"/>
              </a:ext>
            </a:extLst>
          </p:cNvPr>
          <p:cNvSpPr/>
          <p:nvPr/>
        </p:nvSpPr>
        <p:spPr>
          <a:xfrm>
            <a:off x="387753" y="2568020"/>
            <a:ext cx="346478" cy="346478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D2</a:t>
            </a:r>
          </a:p>
        </p:txBody>
      </p:sp>
      <p:sp>
        <p:nvSpPr>
          <p:cNvPr id="97" name="Rounded Rectangle 95">
            <a:extLst>
              <a:ext uri="{FF2B5EF4-FFF2-40B4-BE49-F238E27FC236}">
                <a16:creationId xmlns:a16="http://schemas.microsoft.com/office/drawing/2014/main" id="{07EDA45D-5C4F-4C25-8CCB-39EAFB4F3345}"/>
              </a:ext>
            </a:extLst>
          </p:cNvPr>
          <p:cNvSpPr/>
          <p:nvPr/>
        </p:nvSpPr>
        <p:spPr>
          <a:xfrm>
            <a:off x="387753" y="2568020"/>
            <a:ext cx="346478" cy="346478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D3</a:t>
            </a:r>
          </a:p>
        </p:txBody>
      </p:sp>
      <p:sp>
        <p:nvSpPr>
          <p:cNvPr id="98" name="Rounded Rectangle 96">
            <a:extLst>
              <a:ext uri="{FF2B5EF4-FFF2-40B4-BE49-F238E27FC236}">
                <a16:creationId xmlns:a16="http://schemas.microsoft.com/office/drawing/2014/main" id="{B9ADE8C0-59E9-45F3-BDD6-52B5C340C366}"/>
              </a:ext>
            </a:extLst>
          </p:cNvPr>
          <p:cNvSpPr/>
          <p:nvPr/>
        </p:nvSpPr>
        <p:spPr>
          <a:xfrm>
            <a:off x="387753" y="2568020"/>
            <a:ext cx="346478" cy="346478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D4</a:t>
            </a:r>
          </a:p>
        </p:txBody>
      </p:sp>
      <p:sp>
        <p:nvSpPr>
          <p:cNvPr id="99" name="Rounded Rectangle 97">
            <a:extLst>
              <a:ext uri="{FF2B5EF4-FFF2-40B4-BE49-F238E27FC236}">
                <a16:creationId xmlns:a16="http://schemas.microsoft.com/office/drawing/2014/main" id="{948A4A6B-4B7F-43C2-94FE-3EF0B88B7884}"/>
              </a:ext>
            </a:extLst>
          </p:cNvPr>
          <p:cNvSpPr/>
          <p:nvPr/>
        </p:nvSpPr>
        <p:spPr>
          <a:xfrm>
            <a:off x="387753" y="2568020"/>
            <a:ext cx="346478" cy="346478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D5</a:t>
            </a:r>
          </a:p>
        </p:txBody>
      </p:sp>
      <p:sp>
        <p:nvSpPr>
          <p:cNvPr id="100" name="Rounded Rectangle 98">
            <a:extLst>
              <a:ext uri="{FF2B5EF4-FFF2-40B4-BE49-F238E27FC236}">
                <a16:creationId xmlns:a16="http://schemas.microsoft.com/office/drawing/2014/main" id="{AB853341-C10E-419E-8F48-A929CAECB420}"/>
              </a:ext>
            </a:extLst>
          </p:cNvPr>
          <p:cNvSpPr/>
          <p:nvPr/>
        </p:nvSpPr>
        <p:spPr>
          <a:xfrm>
            <a:off x="387753" y="2568020"/>
            <a:ext cx="346478" cy="346478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D6</a:t>
            </a:r>
          </a:p>
        </p:txBody>
      </p:sp>
      <p:sp>
        <p:nvSpPr>
          <p:cNvPr id="101" name="Rounded Rectangle 99">
            <a:extLst>
              <a:ext uri="{FF2B5EF4-FFF2-40B4-BE49-F238E27FC236}">
                <a16:creationId xmlns:a16="http://schemas.microsoft.com/office/drawing/2014/main" id="{853E65F5-7BD6-4E00-8D60-3653B6621E7D}"/>
              </a:ext>
            </a:extLst>
          </p:cNvPr>
          <p:cNvSpPr/>
          <p:nvPr/>
        </p:nvSpPr>
        <p:spPr>
          <a:xfrm>
            <a:off x="387753" y="2568020"/>
            <a:ext cx="346478" cy="346478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D7</a:t>
            </a:r>
          </a:p>
        </p:txBody>
      </p:sp>
      <p:sp>
        <p:nvSpPr>
          <p:cNvPr id="102" name="Rounded Rectangle 100">
            <a:extLst>
              <a:ext uri="{FF2B5EF4-FFF2-40B4-BE49-F238E27FC236}">
                <a16:creationId xmlns:a16="http://schemas.microsoft.com/office/drawing/2014/main" id="{40078341-E01B-48AA-A03E-4CCE0905344B}"/>
              </a:ext>
            </a:extLst>
          </p:cNvPr>
          <p:cNvSpPr/>
          <p:nvPr/>
        </p:nvSpPr>
        <p:spPr>
          <a:xfrm>
            <a:off x="387753" y="2568020"/>
            <a:ext cx="346478" cy="346478"/>
          </a:xfrm>
          <a:prstGeom prst="round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</a:p>
        </p:txBody>
      </p:sp>
      <p:sp>
        <p:nvSpPr>
          <p:cNvPr id="103" name="Title 1">
            <a:extLst>
              <a:ext uri="{FF2B5EF4-FFF2-40B4-BE49-F238E27FC236}">
                <a16:creationId xmlns:a16="http://schemas.microsoft.com/office/drawing/2014/main" id="{87782EF6-47BD-48B9-B302-5A4528651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43" y="354603"/>
            <a:ext cx="8747266" cy="654050"/>
          </a:xfrm>
        </p:spPr>
        <p:txBody>
          <a:bodyPr/>
          <a:lstStyle/>
          <a:p>
            <a:r>
              <a:rPr lang="en-US" sz="2400" dirty="0"/>
              <a:t>FlexIO UART – UART </a:t>
            </a:r>
            <a:r>
              <a:rPr lang="en-US" dirty="0"/>
              <a:t>receiver</a:t>
            </a:r>
            <a:endParaRPr lang="en-US" sz="2400" dirty="0"/>
          </a:p>
        </p:txBody>
      </p:sp>
      <p:sp>
        <p:nvSpPr>
          <p:cNvPr id="104" name="Rounded Rectangle 189">
            <a:extLst>
              <a:ext uri="{FF2B5EF4-FFF2-40B4-BE49-F238E27FC236}">
                <a16:creationId xmlns:a16="http://schemas.microsoft.com/office/drawing/2014/main" id="{D109AD18-A4EF-41A3-84EF-E34CBC1A0F79}"/>
              </a:ext>
            </a:extLst>
          </p:cNvPr>
          <p:cNvSpPr/>
          <p:nvPr/>
        </p:nvSpPr>
        <p:spPr>
          <a:xfrm>
            <a:off x="2161584" y="1753826"/>
            <a:ext cx="3388588" cy="481220"/>
          </a:xfrm>
          <a:prstGeom prst="roundRect">
            <a:avLst/>
          </a:prstGeom>
          <a:solidFill>
            <a:srgbClr val="BDC19B">
              <a:alpha val="84706"/>
            </a:srgbClr>
          </a:solidFill>
          <a:ln w="3175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/>
          </a:p>
        </p:txBody>
      </p:sp>
      <p:sp>
        <p:nvSpPr>
          <p:cNvPr id="105" name="Rounded Rectangle 190">
            <a:extLst>
              <a:ext uri="{FF2B5EF4-FFF2-40B4-BE49-F238E27FC236}">
                <a16:creationId xmlns:a16="http://schemas.microsoft.com/office/drawing/2014/main" id="{F2513219-B64E-433C-B7F0-D69CE5E8560D}"/>
              </a:ext>
            </a:extLst>
          </p:cNvPr>
          <p:cNvSpPr/>
          <p:nvPr/>
        </p:nvSpPr>
        <p:spPr>
          <a:xfrm>
            <a:off x="2248303" y="1826971"/>
            <a:ext cx="346478" cy="346478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</a:t>
            </a:r>
          </a:p>
        </p:txBody>
      </p:sp>
      <p:sp>
        <p:nvSpPr>
          <p:cNvPr id="106" name="Rounded Rectangle 191">
            <a:extLst>
              <a:ext uri="{FF2B5EF4-FFF2-40B4-BE49-F238E27FC236}">
                <a16:creationId xmlns:a16="http://schemas.microsoft.com/office/drawing/2014/main" id="{347A730B-2F03-431E-A90B-038F63D70476}"/>
              </a:ext>
            </a:extLst>
          </p:cNvPr>
          <p:cNvSpPr/>
          <p:nvPr/>
        </p:nvSpPr>
        <p:spPr>
          <a:xfrm>
            <a:off x="2597447" y="1826971"/>
            <a:ext cx="346478" cy="346478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107" name="Rounded Rectangle 192">
            <a:extLst>
              <a:ext uri="{FF2B5EF4-FFF2-40B4-BE49-F238E27FC236}">
                <a16:creationId xmlns:a16="http://schemas.microsoft.com/office/drawing/2014/main" id="{D4BF5FA5-E952-4C22-A5CA-4A2F297F66E8}"/>
              </a:ext>
            </a:extLst>
          </p:cNvPr>
          <p:cNvSpPr/>
          <p:nvPr/>
        </p:nvSpPr>
        <p:spPr>
          <a:xfrm>
            <a:off x="2947299" y="1826971"/>
            <a:ext cx="346478" cy="346478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</a:t>
            </a:r>
          </a:p>
        </p:txBody>
      </p:sp>
      <p:sp>
        <p:nvSpPr>
          <p:cNvPr id="108" name="Rounded Rectangle 193">
            <a:extLst>
              <a:ext uri="{FF2B5EF4-FFF2-40B4-BE49-F238E27FC236}">
                <a16:creationId xmlns:a16="http://schemas.microsoft.com/office/drawing/2014/main" id="{51027E7C-9CDD-4F40-B934-0D5A31B6624D}"/>
              </a:ext>
            </a:extLst>
          </p:cNvPr>
          <p:cNvSpPr/>
          <p:nvPr/>
        </p:nvSpPr>
        <p:spPr>
          <a:xfrm>
            <a:off x="3299067" y="1826971"/>
            <a:ext cx="346478" cy="346478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</p:txBody>
      </p:sp>
      <p:sp>
        <p:nvSpPr>
          <p:cNvPr id="109" name="Rounded Rectangle 194">
            <a:extLst>
              <a:ext uri="{FF2B5EF4-FFF2-40B4-BE49-F238E27FC236}">
                <a16:creationId xmlns:a16="http://schemas.microsoft.com/office/drawing/2014/main" id="{BE351D0E-82F7-413B-B1A2-A1B850FA4F33}"/>
              </a:ext>
            </a:extLst>
          </p:cNvPr>
          <p:cNvSpPr/>
          <p:nvPr/>
        </p:nvSpPr>
        <p:spPr>
          <a:xfrm>
            <a:off x="4056886" y="1826971"/>
            <a:ext cx="346478" cy="346478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0" name="Rounded Rectangle 195">
            <a:extLst>
              <a:ext uri="{FF2B5EF4-FFF2-40B4-BE49-F238E27FC236}">
                <a16:creationId xmlns:a16="http://schemas.microsoft.com/office/drawing/2014/main" id="{17F82C37-B5F9-4B84-9EF1-3FCD84CFDAB3}"/>
              </a:ext>
            </a:extLst>
          </p:cNvPr>
          <p:cNvSpPr/>
          <p:nvPr/>
        </p:nvSpPr>
        <p:spPr>
          <a:xfrm>
            <a:off x="4406031" y="1826971"/>
            <a:ext cx="346478" cy="346478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11" name="Rounded Rectangle 196">
            <a:extLst>
              <a:ext uri="{FF2B5EF4-FFF2-40B4-BE49-F238E27FC236}">
                <a16:creationId xmlns:a16="http://schemas.microsoft.com/office/drawing/2014/main" id="{4B64F77E-6DE1-4C0D-9543-B38AF7469CAF}"/>
              </a:ext>
            </a:extLst>
          </p:cNvPr>
          <p:cNvSpPr/>
          <p:nvPr/>
        </p:nvSpPr>
        <p:spPr>
          <a:xfrm>
            <a:off x="4755883" y="1826971"/>
            <a:ext cx="346478" cy="346478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12" name="Rounded Rectangle 197">
            <a:extLst>
              <a:ext uri="{FF2B5EF4-FFF2-40B4-BE49-F238E27FC236}">
                <a16:creationId xmlns:a16="http://schemas.microsoft.com/office/drawing/2014/main" id="{8F0383C8-5B10-4712-B93F-6FC7533A2D1E}"/>
              </a:ext>
            </a:extLst>
          </p:cNvPr>
          <p:cNvSpPr/>
          <p:nvPr/>
        </p:nvSpPr>
        <p:spPr>
          <a:xfrm>
            <a:off x="5107650" y="1826971"/>
            <a:ext cx="346478" cy="346478"/>
          </a:xfrm>
          <a:prstGeom prst="roundRect">
            <a:avLst/>
          </a:prstGeom>
          <a:solidFill>
            <a:srgbClr val="86864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3EB26A39-9CDB-47EA-813D-3113668A21BE}"/>
              </a:ext>
            </a:extLst>
          </p:cNvPr>
          <p:cNvCxnSpPr/>
          <p:nvPr/>
        </p:nvCxnSpPr>
        <p:spPr>
          <a:xfrm>
            <a:off x="3710861" y="1999408"/>
            <a:ext cx="299057" cy="0"/>
          </a:xfrm>
          <a:prstGeom prst="line">
            <a:avLst/>
          </a:prstGeom>
          <a:ln w="19050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ounded Rectangle 199">
            <a:extLst>
              <a:ext uri="{FF2B5EF4-FFF2-40B4-BE49-F238E27FC236}">
                <a16:creationId xmlns:a16="http://schemas.microsoft.com/office/drawing/2014/main" id="{C03D276A-F460-405B-8BD7-463EE42BB28C}"/>
              </a:ext>
            </a:extLst>
          </p:cNvPr>
          <p:cNvSpPr/>
          <p:nvPr/>
        </p:nvSpPr>
        <p:spPr>
          <a:xfrm>
            <a:off x="4663424" y="1674586"/>
            <a:ext cx="877223" cy="125918"/>
          </a:xfrm>
          <a:prstGeom prst="roundRect">
            <a:avLst>
              <a:gd name="adj" fmla="val 50000"/>
            </a:avLst>
          </a:prstGeom>
          <a:solidFill>
            <a:srgbClr val="86864C">
              <a:alpha val="89804"/>
            </a:srgbClr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Buffer </a:t>
            </a:r>
          </a:p>
        </p:txBody>
      </p:sp>
      <p:sp>
        <p:nvSpPr>
          <p:cNvPr id="115" name="Rounded Rectangle 200">
            <a:extLst>
              <a:ext uri="{FF2B5EF4-FFF2-40B4-BE49-F238E27FC236}">
                <a16:creationId xmlns:a16="http://schemas.microsoft.com/office/drawing/2014/main" id="{BBF1D3ED-C950-45A4-912F-5C1F7E3A1911}"/>
              </a:ext>
            </a:extLst>
          </p:cNvPr>
          <p:cNvSpPr/>
          <p:nvPr/>
        </p:nvSpPr>
        <p:spPr>
          <a:xfrm>
            <a:off x="2152059" y="2491698"/>
            <a:ext cx="3388588" cy="481220"/>
          </a:xfrm>
          <a:prstGeom prst="roundRect">
            <a:avLst/>
          </a:prstGeom>
          <a:solidFill>
            <a:srgbClr val="A2E6D4">
              <a:alpha val="84706"/>
            </a:srgbClr>
          </a:solidFill>
          <a:ln w="3175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/>
          </a:p>
        </p:txBody>
      </p:sp>
      <p:sp>
        <p:nvSpPr>
          <p:cNvPr id="116" name="Rounded Rectangle 201">
            <a:extLst>
              <a:ext uri="{FF2B5EF4-FFF2-40B4-BE49-F238E27FC236}">
                <a16:creationId xmlns:a16="http://schemas.microsoft.com/office/drawing/2014/main" id="{F5F1FC1C-C825-4414-AF0E-6C96F835ED62}"/>
              </a:ext>
            </a:extLst>
          </p:cNvPr>
          <p:cNvSpPr/>
          <p:nvPr/>
        </p:nvSpPr>
        <p:spPr>
          <a:xfrm>
            <a:off x="2248303" y="2564844"/>
            <a:ext cx="346478" cy="346478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</a:t>
            </a:r>
          </a:p>
        </p:txBody>
      </p:sp>
      <p:sp>
        <p:nvSpPr>
          <p:cNvPr id="117" name="Rounded Rectangle 202">
            <a:extLst>
              <a:ext uri="{FF2B5EF4-FFF2-40B4-BE49-F238E27FC236}">
                <a16:creationId xmlns:a16="http://schemas.microsoft.com/office/drawing/2014/main" id="{3A8E19C3-1A7E-417A-AE30-742BEE7B62BB}"/>
              </a:ext>
            </a:extLst>
          </p:cNvPr>
          <p:cNvSpPr/>
          <p:nvPr/>
        </p:nvSpPr>
        <p:spPr>
          <a:xfrm>
            <a:off x="2597447" y="2564844"/>
            <a:ext cx="346478" cy="346478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118" name="Rounded Rectangle 203">
            <a:extLst>
              <a:ext uri="{FF2B5EF4-FFF2-40B4-BE49-F238E27FC236}">
                <a16:creationId xmlns:a16="http://schemas.microsoft.com/office/drawing/2014/main" id="{1A4FAA66-E10C-4C7D-B0C1-F00D45D4FAA8}"/>
              </a:ext>
            </a:extLst>
          </p:cNvPr>
          <p:cNvSpPr/>
          <p:nvPr/>
        </p:nvSpPr>
        <p:spPr>
          <a:xfrm>
            <a:off x="2947299" y="2564844"/>
            <a:ext cx="346478" cy="346478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</a:t>
            </a:r>
          </a:p>
        </p:txBody>
      </p:sp>
      <p:sp>
        <p:nvSpPr>
          <p:cNvPr id="119" name="Rounded Rectangle 204">
            <a:extLst>
              <a:ext uri="{FF2B5EF4-FFF2-40B4-BE49-F238E27FC236}">
                <a16:creationId xmlns:a16="http://schemas.microsoft.com/office/drawing/2014/main" id="{6CEFD23E-D516-4395-945C-B95B9E027438}"/>
              </a:ext>
            </a:extLst>
          </p:cNvPr>
          <p:cNvSpPr/>
          <p:nvPr/>
        </p:nvSpPr>
        <p:spPr>
          <a:xfrm>
            <a:off x="3299067" y="2564844"/>
            <a:ext cx="346478" cy="346478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</p:txBody>
      </p:sp>
      <p:sp>
        <p:nvSpPr>
          <p:cNvPr id="120" name="Rounded Rectangle 206">
            <a:extLst>
              <a:ext uri="{FF2B5EF4-FFF2-40B4-BE49-F238E27FC236}">
                <a16:creationId xmlns:a16="http://schemas.microsoft.com/office/drawing/2014/main" id="{5B7A5312-28AF-4900-81B2-722522A45FE4}"/>
              </a:ext>
            </a:extLst>
          </p:cNvPr>
          <p:cNvSpPr/>
          <p:nvPr/>
        </p:nvSpPr>
        <p:spPr>
          <a:xfrm>
            <a:off x="4056886" y="2564844"/>
            <a:ext cx="346478" cy="346478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21" name="Rounded Rectangle 207">
            <a:extLst>
              <a:ext uri="{FF2B5EF4-FFF2-40B4-BE49-F238E27FC236}">
                <a16:creationId xmlns:a16="http://schemas.microsoft.com/office/drawing/2014/main" id="{CCC12262-3FA6-496C-BB60-7B240E59D597}"/>
              </a:ext>
            </a:extLst>
          </p:cNvPr>
          <p:cNvSpPr/>
          <p:nvPr/>
        </p:nvSpPr>
        <p:spPr>
          <a:xfrm>
            <a:off x="4406031" y="2564844"/>
            <a:ext cx="346478" cy="346478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22" name="Rounded Rectangle 208">
            <a:extLst>
              <a:ext uri="{FF2B5EF4-FFF2-40B4-BE49-F238E27FC236}">
                <a16:creationId xmlns:a16="http://schemas.microsoft.com/office/drawing/2014/main" id="{34199B8B-9245-43EB-8B48-581201F2C94B}"/>
              </a:ext>
            </a:extLst>
          </p:cNvPr>
          <p:cNvSpPr/>
          <p:nvPr/>
        </p:nvSpPr>
        <p:spPr>
          <a:xfrm>
            <a:off x="4755883" y="2564844"/>
            <a:ext cx="346478" cy="346478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23" name="Rounded Rectangle 209">
            <a:extLst>
              <a:ext uri="{FF2B5EF4-FFF2-40B4-BE49-F238E27FC236}">
                <a16:creationId xmlns:a16="http://schemas.microsoft.com/office/drawing/2014/main" id="{44A8B6B8-E5B9-4A36-B5EC-D7AB548FA4E9}"/>
              </a:ext>
            </a:extLst>
          </p:cNvPr>
          <p:cNvSpPr/>
          <p:nvPr/>
        </p:nvSpPr>
        <p:spPr>
          <a:xfrm>
            <a:off x="5107650" y="2564844"/>
            <a:ext cx="346478" cy="346478"/>
          </a:xfrm>
          <a:prstGeom prst="roundRect">
            <a:avLst/>
          </a:prstGeom>
          <a:solidFill>
            <a:srgbClr val="4BD56C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C2D6B8C6-EF7B-4264-A3FF-76454E813589}"/>
              </a:ext>
            </a:extLst>
          </p:cNvPr>
          <p:cNvCxnSpPr/>
          <p:nvPr/>
        </p:nvCxnSpPr>
        <p:spPr>
          <a:xfrm>
            <a:off x="3710861" y="2737281"/>
            <a:ext cx="299057" cy="0"/>
          </a:xfrm>
          <a:prstGeom prst="line">
            <a:avLst/>
          </a:prstGeom>
          <a:ln w="19050" cap="sq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ounded Rectangle 211">
            <a:extLst>
              <a:ext uri="{FF2B5EF4-FFF2-40B4-BE49-F238E27FC236}">
                <a16:creationId xmlns:a16="http://schemas.microsoft.com/office/drawing/2014/main" id="{8FD74C38-7F62-4B01-B758-0ACEE0447C87}"/>
              </a:ext>
            </a:extLst>
          </p:cNvPr>
          <p:cNvSpPr/>
          <p:nvPr/>
        </p:nvSpPr>
        <p:spPr>
          <a:xfrm>
            <a:off x="4663424" y="2412459"/>
            <a:ext cx="877223" cy="125918"/>
          </a:xfrm>
          <a:prstGeom prst="roundRect">
            <a:avLst>
              <a:gd name="adj" fmla="val 50000"/>
            </a:avLst>
          </a:prstGeom>
          <a:solidFill>
            <a:srgbClr val="2AC85B">
              <a:alpha val="89804"/>
            </a:srgbClr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45720" tIns="73152" rIns="45720" bIns="73152"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Shifter </a:t>
            </a:r>
          </a:p>
        </p:txBody>
      </p:sp>
      <p:sp>
        <p:nvSpPr>
          <p:cNvPr id="126" name="Rounded Rectangle 222">
            <a:extLst>
              <a:ext uri="{FF2B5EF4-FFF2-40B4-BE49-F238E27FC236}">
                <a16:creationId xmlns:a16="http://schemas.microsoft.com/office/drawing/2014/main" id="{39BF193B-CF66-41FD-ABAE-6771A1B59560}"/>
              </a:ext>
            </a:extLst>
          </p:cNvPr>
          <p:cNvSpPr/>
          <p:nvPr/>
        </p:nvSpPr>
        <p:spPr>
          <a:xfrm>
            <a:off x="2152059" y="3219836"/>
            <a:ext cx="577464" cy="577464"/>
          </a:xfrm>
          <a:prstGeom prst="roundRect">
            <a:avLst/>
          </a:prstGeom>
          <a:solidFill>
            <a:srgbClr val="DDDDDD"/>
          </a:solidFill>
          <a:ln w="3175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27432" tIns="73152" rIns="27432" bIns="73152" rtlCol="0" anchor="ctr"/>
          <a:lstStyle/>
          <a:p>
            <a:pPr algn="ctr"/>
            <a:endParaRPr lang="en-US" sz="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Timer</a:t>
            </a: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BA8C634E-5929-4A55-8248-56676A328044}"/>
              </a:ext>
            </a:extLst>
          </p:cNvPr>
          <p:cNvCxnSpPr/>
          <p:nvPr/>
        </p:nvCxnSpPr>
        <p:spPr>
          <a:xfrm>
            <a:off x="2214716" y="3564685"/>
            <a:ext cx="92460" cy="0"/>
          </a:xfrm>
          <a:prstGeom prst="line">
            <a:avLst/>
          </a:prstGeom>
          <a:solidFill>
            <a:srgbClr val="DDDDDD"/>
          </a:solidFill>
          <a:ln w="19050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0E350605-C900-452D-A61A-71B943037388}"/>
              </a:ext>
            </a:extLst>
          </p:cNvPr>
          <p:cNvCxnSpPr/>
          <p:nvPr/>
        </p:nvCxnSpPr>
        <p:spPr>
          <a:xfrm flipV="1">
            <a:off x="2307176" y="3308074"/>
            <a:ext cx="0" cy="265633"/>
          </a:xfrm>
          <a:prstGeom prst="line">
            <a:avLst/>
          </a:prstGeom>
          <a:solidFill>
            <a:srgbClr val="DDDDDD"/>
          </a:solidFill>
          <a:ln w="19050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EAF07E27-696A-4C44-9BC4-B4C92B6AB3B7}"/>
              </a:ext>
            </a:extLst>
          </p:cNvPr>
          <p:cNvCxnSpPr/>
          <p:nvPr/>
        </p:nvCxnSpPr>
        <p:spPr>
          <a:xfrm>
            <a:off x="2303802" y="3320103"/>
            <a:ext cx="274839" cy="0"/>
          </a:xfrm>
          <a:prstGeom prst="line">
            <a:avLst/>
          </a:prstGeom>
          <a:solidFill>
            <a:srgbClr val="DDDDDD"/>
          </a:solidFill>
          <a:ln w="19050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B14C2F63-9EFD-4E35-A279-02AE1940CD76}"/>
              </a:ext>
            </a:extLst>
          </p:cNvPr>
          <p:cNvCxnSpPr/>
          <p:nvPr/>
        </p:nvCxnSpPr>
        <p:spPr>
          <a:xfrm>
            <a:off x="2572626" y="3568733"/>
            <a:ext cx="92460" cy="0"/>
          </a:xfrm>
          <a:prstGeom prst="line">
            <a:avLst/>
          </a:prstGeom>
          <a:solidFill>
            <a:srgbClr val="DDDDDD"/>
          </a:solidFill>
          <a:ln w="19050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9A056F6D-DBB7-4A0B-A68F-725F67F8E35B}"/>
              </a:ext>
            </a:extLst>
          </p:cNvPr>
          <p:cNvCxnSpPr/>
          <p:nvPr/>
        </p:nvCxnSpPr>
        <p:spPr>
          <a:xfrm flipV="1">
            <a:off x="2572626" y="3311081"/>
            <a:ext cx="0" cy="265633"/>
          </a:xfrm>
          <a:prstGeom prst="line">
            <a:avLst/>
          </a:prstGeom>
          <a:solidFill>
            <a:srgbClr val="DDDDDD"/>
          </a:solidFill>
          <a:ln w="19050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F4207EE2-5E6B-45BA-9C21-1130E2500310}"/>
              </a:ext>
            </a:extLst>
          </p:cNvPr>
          <p:cNvSpPr txBox="1"/>
          <p:nvPr/>
        </p:nvSpPr>
        <p:spPr>
          <a:xfrm>
            <a:off x="2382058" y="3022648"/>
            <a:ext cx="121204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Shift  and Store control</a:t>
            </a:r>
          </a:p>
        </p:txBody>
      </p:sp>
      <p:sp>
        <p:nvSpPr>
          <p:cNvPr id="133" name="Text Placeholder 2">
            <a:extLst>
              <a:ext uri="{FF2B5EF4-FFF2-40B4-BE49-F238E27FC236}">
                <a16:creationId xmlns:a16="http://schemas.microsoft.com/office/drawing/2014/main" id="{8A6A09CD-25E9-494F-81E5-908FF82596A3}"/>
              </a:ext>
            </a:extLst>
          </p:cNvPr>
          <p:cNvSpPr txBox="1">
            <a:spLocks/>
          </p:cNvSpPr>
          <p:nvPr/>
        </p:nvSpPr>
        <p:spPr>
          <a:xfrm>
            <a:off x="5943601" y="1357231"/>
            <a:ext cx="2926079" cy="169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5022" marR="0" lvl="0" indent="-175022" algn="l" defTabSz="914400" rtl="0" eaLnBrk="1" fontAlgn="base" latinLnBrk="0" hangingPunct="1">
              <a:lnSpc>
                <a:spcPct val="125000"/>
              </a:lnSpc>
              <a:spcBef>
                <a:spcPts val="431"/>
              </a:spcBef>
              <a:spcAft>
                <a:spcPts val="56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UART 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Receiver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175022" marR="0" lvl="0" indent="-175022" algn="l" defTabSz="914400" rtl="0" eaLnBrk="1" fontAlgn="base" latinLnBrk="0" hangingPunct="1">
              <a:lnSpc>
                <a:spcPct val="125000"/>
              </a:lnSpc>
              <a:spcBef>
                <a:spcPts val="431"/>
              </a:spcBef>
              <a:spcAft>
                <a:spcPts val="56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Shifter</a:t>
            </a:r>
          </a:p>
          <a:p>
            <a:pPr marL="175022" marR="0" lvl="0" indent="-175022" algn="l" defTabSz="914400" rtl="0" eaLnBrk="1" fontAlgn="base" latinLnBrk="0" hangingPunct="1">
              <a:lnSpc>
                <a:spcPct val="125000"/>
              </a:lnSpc>
              <a:spcBef>
                <a:spcPts val="431"/>
              </a:spcBef>
              <a:spcAft>
                <a:spcPts val="56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Timer</a:t>
            </a:r>
          </a:p>
          <a:p>
            <a:pPr marL="175022" marR="0" lvl="0" indent="-175022" algn="l" defTabSz="914400" rtl="0" eaLnBrk="1" fontAlgn="base" latinLnBrk="0" hangingPunct="1">
              <a:lnSpc>
                <a:spcPct val="125000"/>
              </a:lnSpc>
              <a:spcBef>
                <a:spcPts val="431"/>
              </a:spcBef>
              <a:spcAft>
                <a:spcPts val="56"/>
              </a:spcAft>
              <a:buClr>
                <a:schemeClr val="tx1">
                  <a:lumMod val="85000"/>
                  <a:lumOff val="15000"/>
                </a:schemeClr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Pin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271FF241-D551-4A8D-8720-8C2CE9DD28B7}"/>
              </a:ext>
            </a:extLst>
          </p:cNvPr>
          <p:cNvCxnSpPr/>
          <p:nvPr/>
        </p:nvCxnSpPr>
        <p:spPr>
          <a:xfrm flipH="1">
            <a:off x="2730179" y="3527742"/>
            <a:ext cx="110708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  <a:effectLst>
            <a:outerShdw dist="254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3AEE2A72-13DF-4D5D-BD64-C685E5821840}"/>
              </a:ext>
            </a:extLst>
          </p:cNvPr>
          <p:cNvSpPr txBox="1"/>
          <p:nvPr/>
        </p:nvSpPr>
        <p:spPr>
          <a:xfrm>
            <a:off x="2715204" y="3358109"/>
            <a:ext cx="8401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FlexIO Clock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5E27DC78-00D7-4C2A-A557-124FE34C02C9}"/>
              </a:ext>
            </a:extLst>
          </p:cNvPr>
          <p:cNvSpPr/>
          <p:nvPr/>
        </p:nvSpPr>
        <p:spPr>
          <a:xfrm>
            <a:off x="3070225" y="1031875"/>
            <a:ext cx="1546860" cy="4648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Reading buffer using polling/interrupt/DMA mode 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A9ECAC3-CDE8-4D7D-AEFF-CB4264C04491}"/>
              </a:ext>
            </a:extLst>
          </p:cNvPr>
          <p:cNvSpPr txBox="1"/>
          <p:nvPr/>
        </p:nvSpPr>
        <p:spPr>
          <a:xfrm>
            <a:off x="3863499" y="1502641"/>
            <a:ext cx="6583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Data Bus</a:t>
            </a:r>
          </a:p>
        </p:txBody>
      </p:sp>
      <p:sp>
        <p:nvSpPr>
          <p:cNvPr id="138" name="Down Arrow 65">
            <a:extLst>
              <a:ext uri="{FF2B5EF4-FFF2-40B4-BE49-F238E27FC236}">
                <a16:creationId xmlns:a16="http://schemas.microsoft.com/office/drawing/2014/main" id="{71A1AFBF-4BED-491B-8CB1-EBFCB0DA8B6C}"/>
              </a:ext>
            </a:extLst>
          </p:cNvPr>
          <p:cNvSpPr/>
          <p:nvPr/>
        </p:nvSpPr>
        <p:spPr>
          <a:xfrm flipV="1">
            <a:off x="3754439" y="2228309"/>
            <a:ext cx="187325" cy="258763"/>
          </a:xfrm>
          <a:prstGeom prst="downArrow">
            <a:avLst/>
          </a:prstGeom>
          <a:solidFill>
            <a:srgbClr val="82E35F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B2A82C2-C9B8-43EB-8CE6-E6EE69E69EAD}"/>
              </a:ext>
            </a:extLst>
          </p:cNvPr>
          <p:cNvGrpSpPr/>
          <p:nvPr/>
        </p:nvGrpSpPr>
        <p:grpSpPr>
          <a:xfrm>
            <a:off x="3838003" y="3394472"/>
            <a:ext cx="590327" cy="256392"/>
            <a:chOff x="1983803" y="3305572"/>
            <a:chExt cx="590327" cy="256392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AE2BFF1D-CA81-46FB-AF5F-F1361606EBC7}"/>
                </a:ext>
              </a:extLst>
            </p:cNvPr>
            <p:cNvCxnSpPr/>
            <p:nvPr/>
          </p:nvCxnSpPr>
          <p:spPr>
            <a:xfrm flipV="1">
              <a:off x="2065055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EFC22030-FAA7-4908-82C1-4A8159D927A5}"/>
                </a:ext>
              </a:extLst>
            </p:cNvPr>
            <p:cNvCxnSpPr/>
            <p:nvPr/>
          </p:nvCxnSpPr>
          <p:spPr>
            <a:xfrm flipV="1">
              <a:off x="2136833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C1345429-5603-40F6-976F-DB032C43BAB1}"/>
                </a:ext>
              </a:extLst>
            </p:cNvPr>
            <p:cNvCxnSpPr/>
            <p:nvPr/>
          </p:nvCxnSpPr>
          <p:spPr>
            <a:xfrm>
              <a:off x="2055241" y="3313559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97EA2A84-81AE-4B0B-BFDD-2BB40E442BF9}"/>
                </a:ext>
              </a:extLst>
            </p:cNvPr>
            <p:cNvCxnSpPr/>
            <p:nvPr/>
          </p:nvCxnSpPr>
          <p:spPr>
            <a:xfrm>
              <a:off x="1983803" y="3554065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DDF12BD4-FBDD-4D53-BC1D-CC3232ED77DB}"/>
                </a:ext>
              </a:extLst>
            </p:cNvPr>
            <p:cNvCxnSpPr/>
            <p:nvPr/>
          </p:nvCxnSpPr>
          <p:spPr>
            <a:xfrm flipV="1">
              <a:off x="2208611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86595F05-7D68-4C59-85E8-26011A80820D}"/>
                </a:ext>
              </a:extLst>
            </p:cNvPr>
            <p:cNvCxnSpPr/>
            <p:nvPr/>
          </p:nvCxnSpPr>
          <p:spPr>
            <a:xfrm flipV="1">
              <a:off x="2280389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BF3B7435-369F-45A7-8036-80AC691D1D68}"/>
                </a:ext>
              </a:extLst>
            </p:cNvPr>
            <p:cNvCxnSpPr/>
            <p:nvPr/>
          </p:nvCxnSpPr>
          <p:spPr>
            <a:xfrm>
              <a:off x="2199703" y="3313559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F4AF211B-A397-4B9D-8E1C-9E33F66094BD}"/>
                </a:ext>
              </a:extLst>
            </p:cNvPr>
            <p:cNvCxnSpPr/>
            <p:nvPr/>
          </p:nvCxnSpPr>
          <p:spPr>
            <a:xfrm>
              <a:off x="2128265" y="3554065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784C0B36-9876-427F-94E4-72CC54D77667}"/>
                </a:ext>
              </a:extLst>
            </p:cNvPr>
            <p:cNvCxnSpPr/>
            <p:nvPr/>
          </p:nvCxnSpPr>
          <p:spPr>
            <a:xfrm flipV="1">
              <a:off x="2352167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68FD303B-7EAD-419B-9292-138353EDF05E}"/>
                </a:ext>
              </a:extLst>
            </p:cNvPr>
            <p:cNvCxnSpPr/>
            <p:nvPr/>
          </p:nvCxnSpPr>
          <p:spPr>
            <a:xfrm flipV="1">
              <a:off x="2423945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BF12E9AE-6012-4AAE-A7B0-A5EFF324CEF0}"/>
                </a:ext>
              </a:extLst>
            </p:cNvPr>
            <p:cNvCxnSpPr/>
            <p:nvPr/>
          </p:nvCxnSpPr>
          <p:spPr>
            <a:xfrm>
              <a:off x="2344165" y="3313559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5090668A-5058-44F4-A03F-CE9DDBEA4EA7}"/>
                </a:ext>
              </a:extLst>
            </p:cNvPr>
            <p:cNvCxnSpPr/>
            <p:nvPr/>
          </p:nvCxnSpPr>
          <p:spPr>
            <a:xfrm>
              <a:off x="2272727" y="3554065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82F85022-A4E6-4A3F-9C3D-B49CACD4E8AB}"/>
                </a:ext>
              </a:extLst>
            </p:cNvPr>
            <p:cNvCxnSpPr/>
            <p:nvPr/>
          </p:nvCxnSpPr>
          <p:spPr>
            <a:xfrm flipV="1">
              <a:off x="2495723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7CE9BB2E-7A67-46FC-96B1-F1C4127B2187}"/>
                </a:ext>
              </a:extLst>
            </p:cNvPr>
            <p:cNvCxnSpPr/>
            <p:nvPr/>
          </p:nvCxnSpPr>
          <p:spPr>
            <a:xfrm flipV="1">
              <a:off x="2567498" y="3305572"/>
              <a:ext cx="0" cy="25639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0CC1D11F-E8B9-4538-822B-1032F55C8045}"/>
                </a:ext>
              </a:extLst>
            </p:cNvPr>
            <p:cNvCxnSpPr/>
            <p:nvPr/>
          </p:nvCxnSpPr>
          <p:spPr>
            <a:xfrm>
              <a:off x="2488628" y="3313559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6DC5B7DD-53A8-4297-AD7D-77598EFDF808}"/>
                </a:ext>
              </a:extLst>
            </p:cNvPr>
            <p:cNvCxnSpPr/>
            <p:nvPr/>
          </p:nvCxnSpPr>
          <p:spPr>
            <a:xfrm>
              <a:off x="2417190" y="3554065"/>
              <a:ext cx="8550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6" name="Table 155">
            <a:extLst>
              <a:ext uri="{FF2B5EF4-FFF2-40B4-BE49-F238E27FC236}">
                <a16:creationId xmlns:a16="http://schemas.microsoft.com/office/drawing/2014/main" id="{7C44A9BC-DD56-4CD1-819C-2D56BA5A7096}"/>
              </a:ext>
            </a:extLst>
          </p:cNvPr>
          <p:cNvGraphicFramePr>
            <a:graphicFrameLocks noGrp="1"/>
          </p:cNvGraphicFramePr>
          <p:nvPr/>
        </p:nvGraphicFramePr>
        <p:xfrm>
          <a:off x="538756" y="4005944"/>
          <a:ext cx="2468880" cy="2224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35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Shifter configurations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SMOD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Receive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TIM POL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On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negedge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PIN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SEL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RX pin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PIN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CFG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Output disabled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PIN POL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Active high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IN SRC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From Pin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SSTART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Low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SSTOP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High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57" name="Table 156">
            <a:extLst>
              <a:ext uri="{FF2B5EF4-FFF2-40B4-BE49-F238E27FC236}">
                <a16:creationId xmlns:a16="http://schemas.microsoft.com/office/drawing/2014/main" id="{2FF1F951-501B-42FB-A7EC-38245E428B4D}"/>
              </a:ext>
            </a:extLst>
          </p:cNvPr>
          <p:cNvGraphicFramePr>
            <a:graphicFrameLocks noGrp="1"/>
          </p:cNvGraphicFramePr>
          <p:nvPr/>
        </p:nvGraphicFramePr>
        <p:xfrm>
          <a:off x="3427100" y="4005944"/>
          <a:ext cx="5303520" cy="2132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335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Timer configurations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TIMOD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Dual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8-bit baud/bit 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TIM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OUTPUT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1 Not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affect by RST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TRG SEL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RX pin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TIM DEC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DEC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on FlexIO clock, Shift on timer output 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TRG POL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Active</a:t>
                      </a:r>
                      <a:r>
                        <a:rPr lang="en-US" sz="1000" b="1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high</a:t>
                      </a:r>
                      <a:endParaRPr lang="en-US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TIM ENA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On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pin rising edge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TRG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SRC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External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TIM DIS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On timer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compare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PIN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SEL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RX pin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TIM RST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Never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PIN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CFG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Output disabled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TSTART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Enabled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PIN POL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Active low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TSTOP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On timer disabled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4013BE59-6A18-49A8-84C7-735F5D979DD1}"/>
              </a:ext>
            </a:extLst>
          </p:cNvPr>
          <p:cNvCxnSpPr>
            <a:stCxn id="126" idx="0"/>
          </p:cNvCxnSpPr>
          <p:nvPr/>
        </p:nvCxnSpPr>
        <p:spPr>
          <a:xfrm flipV="1">
            <a:off x="2440791" y="2974975"/>
            <a:ext cx="784" cy="24486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  <a:effectLst>
            <a:outerShdw dist="254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ectangle 158">
            <a:extLst>
              <a:ext uri="{FF2B5EF4-FFF2-40B4-BE49-F238E27FC236}">
                <a16:creationId xmlns:a16="http://schemas.microsoft.com/office/drawing/2014/main" id="{EB06179F-2354-4E4E-8953-1606CEB7A35E}"/>
              </a:ext>
            </a:extLst>
          </p:cNvPr>
          <p:cNvSpPr/>
          <p:nvPr/>
        </p:nvSpPr>
        <p:spPr>
          <a:xfrm>
            <a:off x="160020" y="2369820"/>
            <a:ext cx="723900" cy="784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Down Arrow 102">
            <a:extLst>
              <a:ext uri="{FF2B5EF4-FFF2-40B4-BE49-F238E27FC236}">
                <a16:creationId xmlns:a16="http://schemas.microsoft.com/office/drawing/2014/main" id="{2305A76D-F22A-4818-A8E5-6F3162C79314}"/>
              </a:ext>
            </a:extLst>
          </p:cNvPr>
          <p:cNvSpPr/>
          <p:nvPr/>
        </p:nvSpPr>
        <p:spPr>
          <a:xfrm flipV="1">
            <a:off x="3754439" y="1491709"/>
            <a:ext cx="187325" cy="258763"/>
          </a:xfrm>
          <a:prstGeom prst="downArrow">
            <a:avLst/>
          </a:prstGeom>
          <a:solidFill>
            <a:srgbClr val="82E35F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5173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20469 1.48148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0.0007 L 0.08611 0.0004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11 0.00046 L 0.08611 0.11759 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3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07 0.11759 L 0.15886 0.11481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3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27F3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20469 1.48148E-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20469 1.48148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20469 1.48148E-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20469 1.48148E-6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20469 1.48148E-6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20469 1.48148E-6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20469 1.48148E-6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20469 1.48148E-6 " pathEditMode="relative" rAng="0" ptsTypes="AA">
                                      <p:cBhvr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BD56C"/>
                                      </p:to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BD56C"/>
                                      </p:to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BD56C"/>
                                      </p:to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BD56C"/>
                                      </p:to>
                                    </p:animClr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2E35F"/>
                                      </p:to>
                                    </p:animClr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20469 1.48148E-6 " pathEditMode="relative" rAng="0" ptsTypes="AA">
                                      <p:cBhvr>
                                        <p:cTn id="13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  <p:set>
                                      <p:cBhvr>
                                        <p:cTn id="13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6864C"/>
                                      </p:to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6864C"/>
                                      </p:to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6864C"/>
                                      </p:to>
                                    </p:animClr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6864C"/>
                                      </p:to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00"/>
                            </p:stCondLst>
                            <p:childTnLst>
                              <p:par>
                                <p:cTn id="1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2E35F"/>
                                      </p:to>
                                    </p:animClr>
                                    <p:set>
                                      <p:cBhvr>
                                        <p:cTn id="16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2" grpId="1" animBg="1"/>
      <p:bldP spid="92" grpId="2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921887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Freescale PowerPoint Template&amp;quot;&quot;/&gt;&lt;property id=&quot;20307&quot; value=&quot;257&quot;/&gt;&lt;/object&gt;&lt;object type=&quot;3&quot; unique_id=&quot;10005&quot;&gt;&lt;property id=&quot;20148&quot; value=&quot;5&quot;/&gt;&lt;property id=&quot;20300&quot; value=&quot;Slide 2 - &amp;quot;Sample Slide: Text Only&amp;quot;&quot;/&gt;&lt;property id=&quot;20307&quot; value=&quot;260&quot;/&gt;&lt;/object&gt;&lt;object type=&quot;3&quot; unique_id=&quot;10006&quot;&gt;&lt;property id=&quot;20148&quot; value=&quot;5&quot;/&gt;&lt;property id=&quot;20300&quot; value=&quot;Slide 3 - &amp;quot;Sample Slide: Text + 1 Graphic&amp;quot;&quot;/&gt;&lt;property id=&quot;20307&quot; value=&quot;264&quot;/&gt;&lt;/object&gt;&lt;object type=&quot;3&quot; unique_id=&quot;10007&quot;&gt;&lt;property id=&quot;20148&quot; value=&quot;5&quot;/&gt;&lt;property id=&quot;20300&quot; value=&quot;Slide 4 - &amp;quot;Sample Slide: Text + 1 Graphic&amp;quot;&quot;/&gt;&lt;property id=&quot;20307&quot; value=&quot;265&quot;/&gt;&lt;/object&gt;&lt;object type=&quot;3&quot; unique_id=&quot;10008&quot;&gt;&lt;property id=&quot;20148&quot; value=&quot;5&quot;/&gt;&lt;property id=&quot;20300&quot; value=&quot;Slide 5 - &amp;quot;Sample Slide: Text + 2 Graphics&amp;quot;&quot;/&gt;&lt;property id=&quot;20307&quot; value=&quot;266&quot;/&gt;&lt;/object&gt;&lt;object type=&quot;3&quot; unique_id=&quot;10009&quot;&gt;&lt;property id=&quot;20148&quot; value=&quot;5&quot;/&gt;&lt;property id=&quot;20300&quot; value=&quot;Slide 6 - &amp;quot;Sample Slide: Text + 2 Graphics&amp;quot;&quot;/&gt;&lt;property id=&quot;20307&quot; value=&quot;267&quot;/&gt;&lt;/object&gt;&lt;object type=&quot;3&quot; unique_id=&quot;10010&quot;&gt;&lt;property id=&quot;20148&quot; value=&quot;5&quot;/&gt;&lt;property id=&quot;20300&quot; value=&quot;Slide 7 - &amp;quot;Sample Slide: Text + 3 Graphics&amp;quot;&quot;/&gt;&lt;property id=&quot;20307&quot; value=&quot;268&quot;/&gt;&lt;/object&gt;&lt;object type=&quot;3&quot; unique_id=&quot;10011&quot;&gt;&lt;property id=&quot;20148&quot; value=&quot;5&quot;/&gt;&lt;property id=&quot;20300&quot; value=&quot;Slide 8 - &amp;quot;Sample Slide: Text + 3 Graphics&amp;quot;&quot;/&gt;&lt;property id=&quot;20307&quot; value=&quot;269&quot;/&gt;&lt;/object&gt;&lt;object type=&quot;3&quot; unique_id=&quot;10012&quot;&gt;&lt;property id=&quot;20148&quot; value=&quot;5&quot;/&gt;&lt;property id=&quot;20300&quot; value=&quot;Slide 9 - &amp;quot;Sample Slide: Text and Logos&amp;quot;&quot;/&gt;&lt;property id=&quot;20307&quot; value=&quot;270&quot;/&gt;&lt;/object&gt;&lt;object type=&quot;3&quot; unique_id=&quot;10013&quot;&gt;&lt;property id=&quot;20148&quot; value=&quot;5&quot;/&gt;&lt;property id=&quot;20300&quot; value=&quot;Slide 10 - &amp;quot;Sample Slide: Text and Logos&amp;quot;&quot;/&gt;&lt;property id=&quot;20307&quot; value=&quot;271&quot;/&gt;&lt;/object&gt;&lt;object type=&quot;3&quot; unique_id=&quot;10014&quot;&gt;&lt;property id=&quot;20148&quot; value=&quot;5&quot;/&gt;&lt;property id=&quot;20300&quot; value=&quot;Slide 11 - &amp;quot;Sample Slide: Bar Graph&amp;quot;&quot;/&gt;&lt;property id=&quot;20307&quot; value=&quot;276&quot;/&gt;&lt;/object&gt;&lt;object type=&quot;3&quot; unique_id=&quot;10015&quot;&gt;&lt;property id=&quot;20148&quot; value=&quot;5&quot;/&gt;&lt;property id=&quot;20300&quot; value=&quot;Slide 12 - &amp;quot;Sample Slide: Bar Graph Quadrant&amp;quot;&quot;/&gt;&lt;property id=&quot;20307&quot; value=&quot;296&quot;/&gt;&lt;/object&gt;&lt;object type=&quot;3&quot; unique_id=&quot;10016&quot;&gt;&lt;property id=&quot;20148&quot; value=&quot;5&quot;/&gt;&lt;property id=&quot;20300&quot; value=&quot;Slide 13 - &amp;quot;Sample Slide: Pie Graph&amp;quot;&quot;/&gt;&lt;property id=&quot;20307&quot; value=&quot;277&quot;/&gt;&lt;/object&gt;&lt;object type=&quot;3&quot; unique_id=&quot;10017&quot;&gt;&lt;property id=&quot;20148&quot; value=&quot;5&quot;/&gt;&lt;property id=&quot;20300&quot; value=&quot;Slide 14 - &amp;quot;Sample Slide: Line Graph Quadrant&amp;quot;&quot;/&gt;&lt;property id=&quot;20307&quot; value=&quot;278&quot;/&gt;&lt;/object&gt;&lt;object type=&quot;3&quot; unique_id=&quot;10018&quot;&gt;&lt;property id=&quot;20148&quot; value=&quot;5&quot;/&gt;&lt;property id=&quot;20300&quot; value=&quot;Slide 15 - &amp;quot;Sample Slide: Line Graph&amp;quot;&quot;/&gt;&lt;property id=&quot;20307&quot; value=&quot;297&quot;/&gt;&lt;/object&gt;&lt;object type=&quot;3&quot; unique_id=&quot;10019&quot;&gt;&lt;property id=&quot;20148&quot; value=&quot;5&quot;/&gt;&lt;property id=&quot;20300&quot; value=&quot;Slide 16 - &amp;quot;Sample Slide: Diagram Slide&amp;quot;&quot;/&gt;&lt;property id=&quot;20307&quot; value=&quot;283&quot;/&gt;&lt;/object&gt;&lt;object type=&quot;3&quot; unique_id=&quot;10020&quot;&gt;&lt;property id=&quot;20148&quot; value=&quot;5&quot;/&gt;&lt;property id=&quot;20300&quot; value=&quot;Slide 17&quot;/&gt;&lt;property id=&quot;20307&quot; value=&quot;287&quot;/&gt;&lt;/object&gt;&lt;object type=&quot;3&quot; unique_id=&quot;10021&quot;&gt;&lt;property id=&quot;20148&quot; value=&quot;5&quot;/&gt;&lt;property id=&quot;20300&quot; value=&quot;Slide 18 - &amp;quot;Sample Slide: Text Treatments&amp;quot;&quot;/&gt;&lt;property id=&quot;20307&quot; value=&quot;289&quot;/&gt;&lt;/object&gt;&lt;object type=&quot;3&quot; unique_id=&quot;10022&quot;&gt;&lt;property id=&quot;20148&quot; value=&quot;5&quot;/&gt;&lt;property id=&quot;20300&quot; value=&quot;Slide 19 - &amp;quot;Sample Slide: Timeline&amp;quot;&quot;/&gt;&lt;property id=&quot;20307&quot; value=&quot;290&quot;/&gt;&lt;/object&gt;&lt;object type=&quot;3&quot; unique_id=&quot;10023&quot;&gt;&lt;property id=&quot;20148&quot; value=&quot;5&quot;/&gt;&lt;property id=&quot;20300&quot; value=&quot;Slide 20 - &amp;quot;Sample Slide: Timeline 2&amp;quot;&quot;/&gt;&lt;property id=&quot;20307&quot; value=&quot;294&quot;/&gt;&lt;/object&gt;&lt;object type=&quot;3&quot; unique_id=&quot;10024&quot;&gt;&lt;property id=&quot;20148&quot; value=&quot;5&quot;/&gt;&lt;property id=&quot;20300&quot; value=&quot;Slide 21 - &amp;quot;Sample Slide: Charts&amp;quot;&quot;/&gt;&lt;property id=&quot;20307&quot; value=&quot;295&quot;/&gt;&lt;/object&gt;&lt;object type=&quot;3&quot; unique_id=&quot;10025&quot;&gt;&lt;property id=&quot;20148&quot; value=&quot;5&quot;/&gt;&lt;property id=&quot;20300&quot; value=&quot;Slide 22 - &amp;quot;New Freescale Colors&amp;quot;&quot;/&gt;&lt;property id=&quot;20307&quot; value=&quot;293&quot;/&gt;&lt;/object&gt;&lt;object type=&quot;3&quot; unique_id=&quot;10026&quot;&gt;&lt;property id=&quot;20148&quot; value=&quot;5&quot;/&gt;&lt;property id=&quot;20300&quot; value=&quot;Slide 23 - &amp;quot;Sample Slide: Blank White Page&amp;quot;&quot;/&gt;&lt;property id=&quot;20307&quot; value=&quot;288&quot;/&gt;&lt;/object&gt;&lt;object type=&quot;3&quot; unique_id=&quot;10027&quot;&gt;&lt;property id=&quot;20148&quot; value=&quot;5&quot;/&gt;&lt;property id=&quot;20300&quot; value=&quot;Slide 24&quot;/&gt;&lt;property id=&quot;20307&quot; value=&quot;29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0_Master Content Slide">
  <a:themeElements>
    <a:clrScheme name="Custom 37">
      <a:dk1>
        <a:srgbClr val="000000"/>
      </a:dk1>
      <a:lt1>
        <a:sysClr val="window" lastClr="FFFFFF"/>
      </a:lt1>
      <a:dk2>
        <a:srgbClr val="969696"/>
      </a:dk2>
      <a:lt2>
        <a:srgbClr val="FFFFFF"/>
      </a:lt2>
      <a:accent1>
        <a:srgbClr val="7BB1DB"/>
      </a:accent1>
      <a:accent2>
        <a:srgbClr val="F9B500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3789C8"/>
      </a:hlink>
      <a:folHlink>
        <a:srgbClr val="9ED3CA"/>
      </a:folHlink>
    </a:clrScheme>
    <a:fontScheme name="Master_PPT_Confident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91440" tIns="45720" rIns="91440" rtlCol="0" anchor="t">
        <a:noAutofit/>
      </a:bodyPr>
      <a:lstStyle>
        <a:defPPr>
          <a:defRPr sz="220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Master_PPT_Confidential 1">
        <a:dk1>
          <a:srgbClr val="000000"/>
        </a:dk1>
        <a:lt1>
          <a:srgbClr val="FFFFFF"/>
        </a:lt1>
        <a:dk2>
          <a:srgbClr val="000000"/>
        </a:dk2>
        <a:lt2>
          <a:srgbClr val="DAD1C6"/>
        </a:lt2>
        <a:accent1>
          <a:srgbClr val="00608B"/>
        </a:accent1>
        <a:accent2>
          <a:srgbClr val="73BFD7"/>
        </a:accent2>
        <a:accent3>
          <a:srgbClr val="FFFFFF"/>
        </a:accent3>
        <a:accent4>
          <a:srgbClr val="000000"/>
        </a:accent4>
        <a:accent5>
          <a:srgbClr val="AAB6C4"/>
        </a:accent5>
        <a:accent6>
          <a:srgbClr val="68ADC3"/>
        </a:accent6>
        <a:hlink>
          <a:srgbClr val="998875"/>
        </a:hlink>
        <a:folHlink>
          <a:srgbClr val="C3CC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0_ FSL Logo Slide">
  <a:themeElements>
    <a:clrScheme name="Custom 38">
      <a:dk1>
        <a:srgbClr val="000000"/>
      </a:dk1>
      <a:lt1>
        <a:sysClr val="window" lastClr="FFFFFF"/>
      </a:lt1>
      <a:dk2>
        <a:srgbClr val="969696"/>
      </a:dk2>
      <a:lt2>
        <a:srgbClr val="FFFFFF"/>
      </a:lt2>
      <a:accent1>
        <a:srgbClr val="7BB1DB"/>
      </a:accent1>
      <a:accent2>
        <a:srgbClr val="F9B500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3789C8"/>
      </a:hlink>
      <a:folHlink>
        <a:srgbClr val="9ED3CA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478c352-1115-4aa7-8db5-10d3b7bf3c89">XUZZM43XYQ55-362031324-51</_dlc_DocId>
    <_dlc_DocIdUrl xmlns="8478c352-1115-4aa7-8db5-10d3b7bf3c89">
      <Url>https://freescale.sharepoint.com/sites/itcms/portalapplications/_layouts/15/DocIdRedir.aspx?ID=XUZZM43XYQ55-362031324-51</Url>
      <Description>XUZZM43XYQ55-362031324-51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96C5944941F74584AD02892137F3D4" ma:contentTypeVersion="2" ma:contentTypeDescription="Create a new document." ma:contentTypeScope="" ma:versionID="0f3c37f9dca87a71b01f799f5ac72916">
  <xsd:schema xmlns:xsd="http://www.w3.org/2001/XMLSchema" xmlns:xs="http://www.w3.org/2001/XMLSchema" xmlns:p="http://schemas.microsoft.com/office/2006/metadata/properties" xmlns:ns2="8478c352-1115-4aa7-8db5-10d3b7bf3c89" xmlns:ns3="f3b0d8a4-7c67-4fea-86e8-18a62fba80bb" targetNamespace="http://schemas.microsoft.com/office/2006/metadata/properties" ma:root="true" ma:fieldsID="be146bc4acec03472904972538372cfb" ns2:_="" ns3:_="">
    <xsd:import namespace="8478c352-1115-4aa7-8db5-10d3b7bf3c89"/>
    <xsd:import namespace="f3b0d8a4-7c67-4fea-86e8-18a62fba80b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8c352-1115-4aa7-8db5-10d3b7bf3c8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b0d8a4-7c67-4fea-86e8-18a62fba80bb" elementFormDefault="qualified">
    <xsd:import namespace="http://schemas.microsoft.com/office/2006/documentManagement/types"/>
    <xsd:import namespace="http://schemas.microsoft.com/office/infopath/2007/PartnerControls"/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241B79-FDAA-4E8E-B0C2-DC1FDADCA6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434C60-2F85-4C34-8949-9356EC66D6E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1609B37-6336-43C6-BBCC-F6A021A4C3B4}">
  <ds:schemaRefs>
    <ds:schemaRef ds:uri="http://schemas.microsoft.com/office/2006/metadata/properties"/>
    <ds:schemaRef ds:uri="http://schemas.microsoft.com/office/infopath/2007/PartnerControls"/>
    <ds:schemaRef ds:uri="8478c352-1115-4aa7-8db5-10d3b7bf3c89"/>
  </ds:schemaRefs>
</ds:datastoreItem>
</file>

<file path=customXml/itemProps4.xml><?xml version="1.0" encoding="utf-8"?>
<ds:datastoreItem xmlns:ds="http://schemas.openxmlformats.org/officeDocument/2006/customXml" ds:itemID="{BF339AB7-E0B0-4957-90BD-E22596B466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78c352-1115-4aa7-8db5-10d3b7bf3c89"/>
    <ds:schemaRef ds:uri="f3b0d8a4-7c67-4fea-86e8-18a62fba80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346</Words>
  <Characters>0</Characters>
  <Application>Microsoft Office PowerPoint</Application>
  <DocSecurity>0</DocSecurity>
  <PresentationFormat>Widescreen</PresentationFormat>
  <Lines>0</Lines>
  <Paragraphs>191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Times New Roman</vt:lpstr>
      <vt:lpstr>Wingdings</vt:lpstr>
      <vt:lpstr>0_Master Content Slide</vt:lpstr>
      <vt:lpstr>10_ FSL Logo Slide</vt:lpstr>
      <vt:lpstr>Emulating UART with the FlexIO on RT1010 </vt:lpstr>
      <vt:lpstr>FlexIO UART – UART transmitter</vt:lpstr>
      <vt:lpstr>FlexIO UART – UART receiver</vt:lpstr>
      <vt:lpstr>PowerPoint Presentation</vt:lpstr>
    </vt:vector>
  </TitlesOfParts>
  <Company>Free Scale</Company>
  <LinksUpToDate>false</LinksUpToDate>
  <CharactersWithSpaces>0</CharactersWithSpaces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NXP Powerpoint template confidential 16:9 Widescreen</dc:title>
  <dc:creator>rls02c</dc:creator>
  <cp:lastModifiedBy>Lucas Cao</cp:lastModifiedBy>
  <cp:revision>456</cp:revision>
  <dcterms:created xsi:type="dcterms:W3CDTF">2012-11-14T23:25:03Z</dcterms:created>
  <dcterms:modified xsi:type="dcterms:W3CDTF">2020-02-28T09:28:03Z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0x0101000796C5944941F74584AD02892137F3D4</vt:lpwstr>
  </property>
  <property fmtid="{D5CDD505-2E9C-101B-9397-08002B2CF9AE}" pid="3" name="_dlc_DocIdItemGuid">
    <vt:lpwstr>e8de8657-0f9d-43a1-89cc-e1dc4046968e</vt:lpwstr>
  </property>
</Properties>
</file>